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72" r:id="rId13"/>
    <p:sldId id="268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773F52A-0697-419B-9577-B720C41601E3}" type="datetimeFigureOut">
              <a:rPr lang="nl-BE" smtClean="0"/>
              <a:t>30/03/2015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AB8498-B2D0-48FB-8B3A-C138E7EB74F4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6000" dirty="0" smtClean="0"/>
              <a:t>Spel- en vertel Broeders Nieuwstraat</a:t>
            </a:r>
            <a:endParaRPr lang="nl-BE" sz="6000" dirty="0"/>
          </a:p>
        </p:txBody>
      </p:sp>
      <p:pic>
        <p:nvPicPr>
          <p:cNvPr id="3074" name="Picture 2" descr="\\issriso1fs\mydocs\risoniki\Desktop\logo broed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626" y="1844824"/>
            <a:ext cx="320992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97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hebben we geleerd?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Proces met team:</a:t>
            </a:r>
          </a:p>
          <a:p>
            <a:pPr marL="0" indent="0">
              <a:buNone/>
            </a:pPr>
            <a:endParaRPr lang="nl-BE" dirty="0" smtClean="0"/>
          </a:p>
          <a:p>
            <a:pPr lvl="1"/>
            <a:r>
              <a:rPr lang="nl-BE" dirty="0" smtClean="0"/>
              <a:t>Laat het team wennen aan het idee.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Stel de planning op bij begin schooljaar.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Probeer te zorgen voor een positieve ervaring.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3074" name="Picture 2" descr="http://www.sclera.be/resources/pictos/leerkrachte%20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757" y="2561522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2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hebben we geleerd?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Proces met ouders:</a:t>
            </a:r>
          </a:p>
          <a:p>
            <a:pPr marL="0" indent="0">
              <a:buNone/>
            </a:pPr>
            <a:endParaRPr lang="nl-BE" dirty="0" smtClean="0"/>
          </a:p>
          <a:p>
            <a:pPr lvl="1"/>
            <a:r>
              <a:rPr lang="nl-BE" dirty="0" smtClean="0"/>
              <a:t>Tijd geven om concept te leren kennen.</a:t>
            </a:r>
          </a:p>
          <a:p>
            <a:pPr marL="457200" lvl="1" indent="0">
              <a:buNone/>
            </a:pPr>
            <a:endParaRPr lang="nl-BE" dirty="0" smtClean="0"/>
          </a:p>
          <a:p>
            <a:pPr lvl="1"/>
            <a:r>
              <a:rPr lang="nl-BE" dirty="0" smtClean="0"/>
              <a:t>Evalueer!</a:t>
            </a:r>
          </a:p>
          <a:p>
            <a:pPr marL="457200" lvl="1" indent="0">
              <a:buNone/>
            </a:pPr>
            <a:endParaRPr lang="nl-BE" dirty="0" smtClean="0"/>
          </a:p>
          <a:p>
            <a:pPr lvl="1"/>
            <a:r>
              <a:rPr lang="nl-BE" dirty="0" smtClean="0"/>
              <a:t>Je moet niet telkens iets nieuws doen!</a:t>
            </a:r>
            <a:endParaRPr lang="nl-BE" dirty="0"/>
          </a:p>
        </p:txBody>
      </p:sp>
      <p:pic>
        <p:nvPicPr>
          <p:cNvPr id="4098" name="Picture 2" descr="http://www.sclera.be/resources/pictos/ouders%20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515960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1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Getuigenis Klaartje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861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Sfeerfoto’s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05781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9994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Sfeerfoto’s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05781"/>
            <a:ext cx="5486400" cy="4114800"/>
          </a:xfrm>
        </p:spPr>
      </p:pic>
      <p:pic>
        <p:nvPicPr>
          <p:cNvPr id="5" name="Picture 3" descr="\\issriso1fs\mydocs\risoniki\Desktop\logo broed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2195736" cy="72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8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Sfeerfoto’s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05781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16778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Sfeerfoto’s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05781"/>
            <a:ext cx="5486400" cy="4114800"/>
          </a:xfrm>
        </p:spPr>
      </p:pic>
      <p:pic>
        <p:nvPicPr>
          <p:cNvPr id="5" name="Picture 3" descr="\\issriso1fs\mydocs\risoniki\Desktop\logo broed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2195736" cy="72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8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Sfeerfoto’s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15306"/>
            <a:ext cx="5486400" cy="4095750"/>
          </a:xfrm>
        </p:spPr>
      </p:pic>
    </p:spTree>
    <p:extLst>
      <p:ext uri="{BB962C8B-B14F-4D97-AF65-F5344CB8AC3E}">
        <p14:creationId xmlns:p14="http://schemas.microsoft.com/office/powerpoint/2010/main" val="16778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Stap 1: Spel- en vertel in de refter</a:t>
            </a:r>
            <a:endParaRPr lang="nl-BE" sz="4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05781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23414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Stap 2: Spel- en vertel in de klas</a:t>
            </a:r>
            <a:endParaRPr lang="nl-BE" sz="4400" dirty="0"/>
          </a:p>
        </p:txBody>
      </p:sp>
      <p:pic>
        <p:nvPicPr>
          <p:cNvPr id="1026" name="Picture 2" descr="\\issriso1fs\mydocs\risoniki\Desktop\p%252003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05781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issriso1fs\mydocs\risoniki\Desktop\logo broed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2195736" cy="72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4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Stap 3: Grootouders worden uitgenodigd</a:t>
            </a:r>
            <a:endParaRPr lang="nl-BE" sz="4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19"/>
          <a:stretch/>
        </p:blipFill>
        <p:spPr>
          <a:xfrm>
            <a:off x="1828800" y="1805781"/>
            <a:ext cx="5486400" cy="3542074"/>
          </a:xfrm>
        </p:spPr>
      </p:pic>
    </p:spTree>
    <p:extLst>
      <p:ext uri="{BB962C8B-B14F-4D97-AF65-F5344CB8AC3E}">
        <p14:creationId xmlns:p14="http://schemas.microsoft.com/office/powerpoint/2010/main" val="22801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Stap 4: Spelnamiddag in de spelotheek</a:t>
            </a:r>
            <a:endParaRPr lang="nl-BE" sz="4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916832"/>
            <a:ext cx="3038899" cy="4096322"/>
          </a:xfr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45618" y="1380951"/>
            <a:ext cx="16478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\\issriso1fs\mydocs\risoniki\Desktop\logo broeder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8260"/>
            <a:ext cx="2195736" cy="72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4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Stap 5: Spel- en vertel in de klas</a:t>
            </a:r>
            <a:endParaRPr lang="nl-BE" sz="4400" dirty="0"/>
          </a:p>
        </p:txBody>
      </p:sp>
      <p:pic>
        <p:nvPicPr>
          <p:cNvPr id="9" name="Tijdelijke aanduiding voor inhoud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0" y="2072481"/>
            <a:ext cx="2476500" cy="3581400"/>
          </a:xfrm>
        </p:spPr>
      </p:pic>
    </p:spTree>
    <p:extLst>
      <p:ext uri="{BB962C8B-B14F-4D97-AF65-F5344CB8AC3E}">
        <p14:creationId xmlns:p14="http://schemas.microsoft.com/office/powerpoint/2010/main" val="406308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smtClean="0"/>
              <a:t>Stap 6: Spel- en vertel + babbel</a:t>
            </a:r>
            <a:endParaRPr lang="nl-BE" sz="4400" dirty="0"/>
          </a:p>
        </p:txBody>
      </p:sp>
      <p:pic>
        <p:nvPicPr>
          <p:cNvPr id="9" name="Tijdelijke aanduiding voor inhoud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429000"/>
            <a:ext cx="4743450" cy="1409700"/>
          </a:xfrm>
        </p:spPr>
      </p:pic>
      <p:pic>
        <p:nvPicPr>
          <p:cNvPr id="8" name="Picture 3" descr="\\issriso1fs\mydocs\risoniki\Desktop\logo broed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2195736" cy="72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:\BUURT- EN OPBOUWWERK\PROGR_ONDERWIJS_MJP 09-15\ON-PR-KLEU\2 - Partners en oplossingsactoren\Scholen GOK-project\Broeders Nieuwstraat\Schooljaar 2014 - 2015\Werkwinkel inspiratiedag\vakantieopvang fold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2762250" cy="399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hoek 9"/>
          <p:cNvSpPr/>
          <p:nvPr/>
        </p:nvSpPr>
        <p:spPr>
          <a:xfrm>
            <a:off x="1187624" y="1916832"/>
            <a:ext cx="2952328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Meer info over de bib of vakantieopvang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Evolutie van kleuter naar lager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Foto openklasmoment of brief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422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hebben we geleerd?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r>
              <a:rPr lang="nl-BE" dirty="0" smtClean="0"/>
              <a:t>Communicatie</a:t>
            </a:r>
          </a:p>
          <a:p>
            <a:pPr marL="0" indent="0">
              <a:buNone/>
            </a:pPr>
            <a:endParaRPr lang="nl-BE" dirty="0" smtClean="0"/>
          </a:p>
          <a:p>
            <a:pPr lvl="1"/>
            <a:r>
              <a:rPr lang="nl-BE" dirty="0" smtClean="0"/>
              <a:t>Vroeg genoeg!</a:t>
            </a:r>
          </a:p>
          <a:p>
            <a:pPr marL="457200" lvl="1" indent="0">
              <a:buNone/>
            </a:pPr>
            <a:endParaRPr lang="nl-BE" dirty="0" smtClean="0"/>
          </a:p>
          <a:p>
            <a:pPr lvl="1"/>
            <a:r>
              <a:rPr lang="nl-BE" dirty="0" smtClean="0"/>
              <a:t>Mondeling aanspreken + herinneren</a:t>
            </a:r>
            <a:endParaRPr lang="nl-BE" dirty="0"/>
          </a:p>
        </p:txBody>
      </p:sp>
      <p:pic>
        <p:nvPicPr>
          <p:cNvPr id="2050" name="Picture 2" descr="http://www.sclera.be/resources/pictos/communicatie%20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924944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70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72</TotalTime>
  <Words>149</Words>
  <Application>Microsoft Office PowerPoint</Application>
  <PresentationFormat>Diavoorstelling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Executive</vt:lpstr>
      <vt:lpstr>Spel- en vertel Broeders Nieuwstraat</vt:lpstr>
      <vt:lpstr>Stap 1: Spel- en vertel in de refter</vt:lpstr>
      <vt:lpstr>Stap 2: Spel- en vertel in de klas</vt:lpstr>
      <vt:lpstr>Stap 3: Grootouders worden uitgenodigd</vt:lpstr>
      <vt:lpstr>Stap 4: Spelnamiddag in de spelotheek</vt:lpstr>
      <vt:lpstr>Stap 5: Spel- en vertel in de klas</vt:lpstr>
      <vt:lpstr>Stap 6: Spel- en vertel + babbel</vt:lpstr>
      <vt:lpstr>Evolutie van kleuter naar lager</vt:lpstr>
      <vt:lpstr>Wat hebben we geleerd?</vt:lpstr>
      <vt:lpstr>Wat hebben we geleerd?</vt:lpstr>
      <vt:lpstr>Wat hebben we geleerd?</vt:lpstr>
      <vt:lpstr>Getuigenis Klaartje</vt:lpstr>
      <vt:lpstr>Sfeerfoto’s</vt:lpstr>
      <vt:lpstr>Sfeerfoto’s</vt:lpstr>
      <vt:lpstr>Sfeerfoto’s</vt:lpstr>
      <vt:lpstr>Sfeerfoto’s</vt:lpstr>
      <vt:lpstr>Sfeerfoto’s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Spel- en vertel Broeders Nieuwstraat</dc:title>
  <dc:creator>Niki De Bosschere</dc:creator>
  <cp:lastModifiedBy>Hilde Van Overmeire</cp:lastModifiedBy>
  <cp:revision>16</cp:revision>
  <dcterms:created xsi:type="dcterms:W3CDTF">2015-02-24T07:35:32Z</dcterms:created>
  <dcterms:modified xsi:type="dcterms:W3CDTF">2015-03-30T07:52:03Z</dcterms:modified>
</cp:coreProperties>
</file>