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98" r:id="rId11"/>
    <p:sldId id="265" r:id="rId12"/>
    <p:sldId id="297" r:id="rId13"/>
    <p:sldId id="266" r:id="rId14"/>
    <p:sldId id="299" r:id="rId15"/>
    <p:sldId id="267" r:id="rId16"/>
    <p:sldId id="268" r:id="rId17"/>
    <p:sldId id="269" r:id="rId18"/>
    <p:sldId id="270" r:id="rId19"/>
    <p:sldId id="272" r:id="rId20"/>
    <p:sldId id="274" r:id="rId21"/>
    <p:sldId id="275" r:id="rId22"/>
    <p:sldId id="276" r:id="rId23"/>
    <p:sldId id="277" r:id="rId24"/>
    <p:sldId id="278" r:id="rId25"/>
    <p:sldId id="279" r:id="rId26"/>
    <p:sldId id="281" r:id="rId27"/>
    <p:sldId id="284" r:id="rId28"/>
    <p:sldId id="283" r:id="rId29"/>
    <p:sldId id="282" r:id="rId30"/>
    <p:sldId id="271" r:id="rId31"/>
    <p:sldId id="288" r:id="rId32"/>
    <p:sldId id="289" r:id="rId33"/>
    <p:sldId id="291" r:id="rId34"/>
    <p:sldId id="290" r:id="rId35"/>
    <p:sldId id="293" r:id="rId36"/>
    <p:sldId id="292" r:id="rId37"/>
    <p:sldId id="287" r:id="rId38"/>
    <p:sldId id="294" r:id="rId39"/>
    <p:sldId id="273" r:id="rId40"/>
    <p:sldId id="300" r:id="rId41"/>
  </p:sldIdLst>
  <p:sldSz cx="12192000" cy="6858000"/>
  <p:notesSz cx="6858000" cy="9144000"/>
  <p:defaultTextStyle>
    <a:lvl1pPr>
      <a:defRPr>
        <a:solidFill>
          <a:srgbClr val="F39200"/>
        </a:solidFill>
        <a:latin typeface="Calibri"/>
        <a:ea typeface="Calibri"/>
        <a:cs typeface="Calibri"/>
        <a:sym typeface="Calibri"/>
      </a:defRPr>
    </a:lvl1pPr>
    <a:lvl2pPr indent="457200">
      <a:defRPr>
        <a:solidFill>
          <a:srgbClr val="F39200"/>
        </a:solidFill>
        <a:latin typeface="Calibri"/>
        <a:ea typeface="Calibri"/>
        <a:cs typeface="Calibri"/>
        <a:sym typeface="Calibri"/>
      </a:defRPr>
    </a:lvl2pPr>
    <a:lvl3pPr indent="914400">
      <a:defRPr>
        <a:solidFill>
          <a:srgbClr val="F39200"/>
        </a:solidFill>
        <a:latin typeface="Calibri"/>
        <a:ea typeface="Calibri"/>
        <a:cs typeface="Calibri"/>
        <a:sym typeface="Calibri"/>
      </a:defRPr>
    </a:lvl3pPr>
    <a:lvl4pPr indent="1371600">
      <a:defRPr>
        <a:solidFill>
          <a:srgbClr val="F39200"/>
        </a:solidFill>
        <a:latin typeface="Calibri"/>
        <a:ea typeface="Calibri"/>
        <a:cs typeface="Calibri"/>
        <a:sym typeface="Calibri"/>
      </a:defRPr>
    </a:lvl4pPr>
    <a:lvl5pPr indent="1828800">
      <a:defRPr>
        <a:solidFill>
          <a:srgbClr val="F39200"/>
        </a:solidFill>
        <a:latin typeface="Calibri"/>
        <a:ea typeface="Calibri"/>
        <a:cs typeface="Calibri"/>
        <a:sym typeface="Calibri"/>
      </a:defRPr>
    </a:lvl5pPr>
    <a:lvl6pPr indent="2286000">
      <a:defRPr>
        <a:solidFill>
          <a:srgbClr val="F39200"/>
        </a:solidFill>
        <a:latin typeface="Calibri"/>
        <a:ea typeface="Calibri"/>
        <a:cs typeface="Calibri"/>
        <a:sym typeface="Calibri"/>
      </a:defRPr>
    </a:lvl6pPr>
    <a:lvl7pPr indent="2743200">
      <a:defRPr>
        <a:solidFill>
          <a:srgbClr val="F39200"/>
        </a:solidFill>
        <a:latin typeface="Calibri"/>
        <a:ea typeface="Calibri"/>
        <a:cs typeface="Calibri"/>
        <a:sym typeface="Calibri"/>
      </a:defRPr>
    </a:lvl7pPr>
    <a:lvl8pPr indent="3200400">
      <a:defRPr>
        <a:solidFill>
          <a:srgbClr val="F39200"/>
        </a:solidFill>
        <a:latin typeface="Calibri"/>
        <a:ea typeface="Calibri"/>
        <a:cs typeface="Calibri"/>
        <a:sym typeface="Calibri"/>
      </a:defRPr>
    </a:lvl8pPr>
    <a:lvl9pPr indent="3657600">
      <a:defRPr>
        <a:solidFill>
          <a:srgbClr val="F39200"/>
        </a:solidFill>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F392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BDEEC"/>
          </a:solidFill>
        </a:fill>
      </a:tcStyle>
    </a:wholeTbl>
    <a:band2H>
      <a:tcTxStyle/>
      <a:tcStyle>
        <a:tcBdr/>
        <a:fill>
          <a:solidFill>
            <a:srgbClr val="E7EFF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29ECC"/>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29ECC"/>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29ECC"/>
          </a:solidFill>
        </a:fill>
      </a:tcStyle>
    </a:firstRow>
  </a:tblStyle>
  <a:tblStyle styleId="{C7B018BB-80A7-4F77-B60F-C8B233D01FF8}" styleName="">
    <a:tblBg/>
    <a:wholeTbl>
      <a:tcTxStyle b="on" i="on">
        <a:font>
          <a:latin typeface="Calibri"/>
          <a:ea typeface="Calibri"/>
          <a:cs typeface="Calibri"/>
        </a:font>
        <a:srgbClr val="F392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F392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F392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DEE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29ECC"/>
          </a:solidFill>
        </a:fill>
      </a:tcStyle>
    </a:firstCol>
    <a:lastRow>
      <a:tcTxStyle b="on" i="on">
        <a:font>
          <a:latin typeface="Calibri"/>
          <a:ea typeface="Calibri"/>
          <a:cs typeface="Calibri"/>
        </a:font>
        <a:srgbClr val="F39200"/>
      </a:tcTxStyle>
      <a:tcStyle>
        <a:tcBdr>
          <a:left>
            <a:ln w="12700" cap="flat">
              <a:noFill/>
              <a:miter lim="400000"/>
            </a:ln>
          </a:left>
          <a:right>
            <a:ln w="12700" cap="flat">
              <a:noFill/>
              <a:miter lim="400000"/>
            </a:ln>
          </a:right>
          <a:top>
            <a:ln w="50800" cap="flat">
              <a:solidFill>
                <a:srgbClr val="F39200"/>
              </a:solidFill>
              <a:prstDash val="solid"/>
              <a:bevel/>
            </a:ln>
          </a:top>
          <a:bottom>
            <a:ln w="25400" cap="flat">
              <a:solidFill>
                <a:srgbClr val="F392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F39200"/>
              </a:solidFill>
              <a:prstDash val="solid"/>
              <a:bevel/>
            </a:ln>
          </a:top>
          <a:bottom>
            <a:ln w="25400" cap="flat">
              <a:solidFill>
                <a:srgbClr val="F39200"/>
              </a:solidFill>
              <a:prstDash val="solid"/>
              <a:bevel/>
            </a:ln>
          </a:bottom>
          <a:insideH>
            <a:ln w="12700" cap="flat">
              <a:noFill/>
              <a:miter lim="400000"/>
            </a:ln>
          </a:insideH>
          <a:insideV>
            <a:ln w="12700" cap="flat">
              <a:noFill/>
              <a:miter lim="400000"/>
            </a:ln>
          </a:insideV>
        </a:tcBdr>
        <a:fill>
          <a:solidFill>
            <a:srgbClr val="229ECC"/>
          </a:solidFill>
        </a:fill>
      </a:tcStyle>
    </a:firstRow>
  </a:tblStyle>
  <a:tblStyle styleId="{33BA23B1-9221-436E-865A-0063620EA4FD}" styleName="">
    <a:tblBg/>
    <a:wholeTbl>
      <a:tcTxStyle b="on" i="on">
        <a:font>
          <a:latin typeface="Calibri"/>
          <a:ea typeface="Calibri"/>
          <a:cs typeface="Calibri"/>
        </a:font>
        <a:srgbClr val="F392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ADBCA"/>
          </a:solidFill>
        </a:fill>
      </a:tcStyle>
    </a:wholeTbl>
    <a:band2H>
      <a:tcTxStyle/>
      <a:tcStyle>
        <a:tcBdr/>
        <a:fill>
          <a:solidFill>
            <a:srgbClr val="FDEE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92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92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9200"/>
          </a:solidFill>
        </a:fill>
      </a:tcStyle>
    </a:firstRow>
  </a:tblStyle>
  <a:tblStyle styleId="{2708684C-4D16-4618-839F-0558EEFCDFE6}" styleName="">
    <a:tblBg/>
    <a:wholeTbl>
      <a:tcTxStyle b="on" i="on">
        <a:font>
          <a:latin typeface="Calibri"/>
          <a:ea typeface="Calibri"/>
          <a:cs typeface="Calibri"/>
        </a:font>
        <a:srgbClr val="F39200"/>
      </a:tcTxStyle>
      <a:tcStyle>
        <a:tcBdr>
          <a:left>
            <a:ln w="12700" cap="flat">
              <a:solidFill>
                <a:srgbClr val="F39200"/>
              </a:solidFill>
              <a:prstDash val="solid"/>
              <a:bevel/>
            </a:ln>
          </a:left>
          <a:right>
            <a:ln w="12700" cap="flat">
              <a:solidFill>
                <a:srgbClr val="F39200"/>
              </a:solidFill>
              <a:prstDash val="solid"/>
              <a:bevel/>
            </a:ln>
          </a:right>
          <a:top>
            <a:ln w="12700" cap="flat">
              <a:solidFill>
                <a:srgbClr val="F39200"/>
              </a:solidFill>
              <a:prstDash val="solid"/>
              <a:bevel/>
            </a:ln>
          </a:top>
          <a:bottom>
            <a:ln w="12700" cap="flat">
              <a:solidFill>
                <a:srgbClr val="F39200"/>
              </a:solidFill>
              <a:prstDash val="solid"/>
              <a:bevel/>
            </a:ln>
          </a:bottom>
          <a:insideH>
            <a:ln w="12700" cap="flat">
              <a:solidFill>
                <a:srgbClr val="F39200"/>
              </a:solidFill>
              <a:prstDash val="solid"/>
              <a:bevel/>
            </a:ln>
          </a:insideH>
          <a:insideV>
            <a:ln w="12700" cap="flat">
              <a:solidFill>
                <a:srgbClr val="F39200"/>
              </a:solidFill>
              <a:prstDash val="solid"/>
              <a:bevel/>
            </a:ln>
          </a:insideV>
        </a:tcBdr>
        <a:fill>
          <a:solidFill>
            <a:srgbClr val="F392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F39200"/>
      </a:tcTxStyle>
      <a:tcStyle>
        <a:tcBdr>
          <a:left>
            <a:ln w="12700" cap="flat">
              <a:solidFill>
                <a:srgbClr val="F39200"/>
              </a:solidFill>
              <a:prstDash val="solid"/>
              <a:bevel/>
            </a:ln>
          </a:left>
          <a:right>
            <a:ln w="12700" cap="flat">
              <a:solidFill>
                <a:srgbClr val="F39200"/>
              </a:solidFill>
              <a:prstDash val="solid"/>
              <a:bevel/>
            </a:ln>
          </a:right>
          <a:top>
            <a:ln w="12700" cap="flat">
              <a:solidFill>
                <a:srgbClr val="F39200"/>
              </a:solidFill>
              <a:prstDash val="solid"/>
              <a:bevel/>
            </a:ln>
          </a:top>
          <a:bottom>
            <a:ln w="12700" cap="flat">
              <a:solidFill>
                <a:srgbClr val="F39200"/>
              </a:solidFill>
              <a:prstDash val="solid"/>
              <a:bevel/>
            </a:ln>
          </a:bottom>
          <a:insideH>
            <a:ln w="12700" cap="flat">
              <a:solidFill>
                <a:srgbClr val="F39200"/>
              </a:solidFill>
              <a:prstDash val="solid"/>
              <a:bevel/>
            </a:ln>
          </a:insideH>
          <a:insideV>
            <a:ln w="12700" cap="flat">
              <a:solidFill>
                <a:srgbClr val="F39200"/>
              </a:solidFill>
              <a:prstDash val="solid"/>
              <a:bevel/>
            </a:ln>
          </a:insideV>
        </a:tcBdr>
        <a:fill>
          <a:solidFill>
            <a:srgbClr val="F39200">
              <a:alpha val="20000"/>
            </a:srgbClr>
          </a:solidFill>
        </a:fill>
      </a:tcStyle>
    </a:firstCol>
    <a:lastRow>
      <a:tcTxStyle b="on" i="on">
        <a:font>
          <a:latin typeface="Calibri"/>
          <a:ea typeface="Calibri"/>
          <a:cs typeface="Calibri"/>
        </a:font>
        <a:srgbClr val="F39200"/>
      </a:tcTxStyle>
      <a:tcStyle>
        <a:tcBdr>
          <a:left>
            <a:ln w="12700" cap="flat">
              <a:solidFill>
                <a:srgbClr val="F39200"/>
              </a:solidFill>
              <a:prstDash val="solid"/>
              <a:bevel/>
            </a:ln>
          </a:left>
          <a:right>
            <a:ln w="12700" cap="flat">
              <a:solidFill>
                <a:srgbClr val="F39200"/>
              </a:solidFill>
              <a:prstDash val="solid"/>
              <a:bevel/>
            </a:ln>
          </a:right>
          <a:top>
            <a:ln w="50800" cap="flat">
              <a:solidFill>
                <a:srgbClr val="F39200"/>
              </a:solidFill>
              <a:prstDash val="solid"/>
              <a:bevel/>
            </a:ln>
          </a:top>
          <a:bottom>
            <a:ln w="12700" cap="flat">
              <a:solidFill>
                <a:srgbClr val="F39200"/>
              </a:solidFill>
              <a:prstDash val="solid"/>
              <a:bevel/>
            </a:ln>
          </a:bottom>
          <a:insideH>
            <a:ln w="12700" cap="flat">
              <a:solidFill>
                <a:srgbClr val="F39200"/>
              </a:solidFill>
              <a:prstDash val="solid"/>
              <a:bevel/>
            </a:ln>
          </a:insideH>
          <a:insideV>
            <a:ln w="12700" cap="flat">
              <a:solidFill>
                <a:srgbClr val="F39200"/>
              </a:solidFill>
              <a:prstDash val="solid"/>
              <a:bevel/>
            </a:ln>
          </a:insideV>
        </a:tcBdr>
        <a:fill>
          <a:noFill/>
        </a:fill>
      </a:tcStyle>
    </a:lastRow>
    <a:firstRow>
      <a:tcTxStyle b="on" i="on">
        <a:font>
          <a:latin typeface="Calibri"/>
          <a:ea typeface="Calibri"/>
          <a:cs typeface="Calibri"/>
        </a:font>
        <a:srgbClr val="F39200"/>
      </a:tcTxStyle>
      <a:tcStyle>
        <a:tcBdr>
          <a:left>
            <a:ln w="12700" cap="flat">
              <a:solidFill>
                <a:srgbClr val="F39200"/>
              </a:solidFill>
              <a:prstDash val="solid"/>
              <a:bevel/>
            </a:ln>
          </a:left>
          <a:right>
            <a:ln w="12700" cap="flat">
              <a:solidFill>
                <a:srgbClr val="F39200"/>
              </a:solidFill>
              <a:prstDash val="solid"/>
              <a:bevel/>
            </a:ln>
          </a:right>
          <a:top>
            <a:ln w="12700" cap="flat">
              <a:solidFill>
                <a:srgbClr val="F39200"/>
              </a:solidFill>
              <a:prstDash val="solid"/>
              <a:bevel/>
            </a:ln>
          </a:top>
          <a:bottom>
            <a:ln w="25400" cap="flat">
              <a:solidFill>
                <a:srgbClr val="F39200"/>
              </a:solidFill>
              <a:prstDash val="solid"/>
              <a:bevel/>
            </a:ln>
          </a:bottom>
          <a:insideH>
            <a:ln w="12700" cap="flat">
              <a:solidFill>
                <a:srgbClr val="F39200"/>
              </a:solidFill>
              <a:prstDash val="solid"/>
              <a:bevel/>
            </a:ln>
          </a:insideH>
          <a:insideV>
            <a:ln w="12700" cap="flat">
              <a:solidFill>
                <a:srgbClr val="F392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9" d="100"/>
          <a:sy n="79" d="100"/>
        </p:scale>
        <p:origin x="-72" y="-6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91535084"/>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solidFill>
                  <a:srgbClr val="000000"/>
                </a:solidFill>
              </a:defRPr>
            </a:pPr>
            <a:r>
              <a:rPr sz="6000">
                <a:solidFill>
                  <a:srgbClr val="F39200"/>
                </a:solidFill>
              </a:rPr>
              <a:t>Titeltekst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solidFill>
                  <a:srgbClr val="000000"/>
                </a:solidFill>
              </a:defRPr>
            </a:pPr>
            <a:r>
              <a:rPr sz="2400">
                <a:solidFill>
                  <a:srgbClr val="F39200"/>
                </a:solidFill>
              </a:rPr>
              <a:t>Hoofdtekst - niveau één</a:t>
            </a:r>
          </a:p>
          <a:p>
            <a:pPr lvl="1">
              <a:defRPr sz="1800">
                <a:solidFill>
                  <a:srgbClr val="000000"/>
                </a:solidFill>
              </a:defRPr>
            </a:pPr>
            <a:r>
              <a:rPr sz="2400">
                <a:solidFill>
                  <a:srgbClr val="F39200"/>
                </a:solidFill>
              </a:rPr>
              <a:t>Hoofdtekst - niveau twee</a:t>
            </a:r>
          </a:p>
          <a:p>
            <a:pPr lvl="2">
              <a:defRPr sz="1800">
                <a:solidFill>
                  <a:srgbClr val="000000"/>
                </a:solidFill>
              </a:defRPr>
            </a:pPr>
            <a:r>
              <a:rPr sz="2400">
                <a:solidFill>
                  <a:srgbClr val="F39200"/>
                </a:solidFill>
              </a:rPr>
              <a:t>Hoofdtekst - niveau drie</a:t>
            </a:r>
          </a:p>
          <a:p>
            <a:pPr lvl="3">
              <a:defRPr sz="1800">
                <a:solidFill>
                  <a:srgbClr val="000000"/>
                </a:solidFill>
              </a:defRPr>
            </a:pPr>
            <a:r>
              <a:rPr sz="2400">
                <a:solidFill>
                  <a:srgbClr val="F39200"/>
                </a:solidFill>
              </a:rPr>
              <a:t>Hoofdtekst - niveau vier</a:t>
            </a:r>
          </a:p>
          <a:p>
            <a:pPr lvl="4">
              <a:defRPr sz="1800">
                <a:solidFill>
                  <a:srgbClr val="000000"/>
                </a:solidFill>
              </a:defRPr>
            </a:pPr>
            <a:r>
              <a:rPr sz="2400">
                <a:solidFill>
                  <a:srgbClr val="F39200"/>
                </a:solidFill>
              </a:rPr>
              <a:t>Hoofdtekst - niveau vijf</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en verticale teks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solidFill>
                  <a:srgbClr val="000000"/>
                </a:solidFill>
              </a:defRPr>
            </a:pPr>
            <a:r>
              <a:rPr sz="4400">
                <a:solidFill>
                  <a:srgbClr val="F39200"/>
                </a:solidFill>
              </a:rPr>
              <a:t>Titeltekst</a:t>
            </a:r>
          </a:p>
        </p:txBody>
      </p:sp>
      <p:sp>
        <p:nvSpPr>
          <p:cNvPr id="40" name="Shape 40"/>
          <p:cNvSpPr>
            <a:spLocks noGrp="1"/>
          </p:cNvSpPr>
          <p:nvPr>
            <p:ph type="body" idx="1"/>
          </p:nvPr>
        </p:nvSpPr>
        <p:spPr>
          <a:prstGeom prst="rect">
            <a:avLst/>
          </a:prstGeom>
        </p:spPr>
        <p:txBody>
          <a:bodyPr/>
          <a:lstStyle/>
          <a:p>
            <a:pPr lvl="0">
              <a:defRPr sz="1800">
                <a:solidFill>
                  <a:srgbClr val="000000"/>
                </a:solidFill>
              </a:defRPr>
            </a:pPr>
            <a:r>
              <a:rPr sz="2800">
                <a:solidFill>
                  <a:srgbClr val="F39200"/>
                </a:solidFill>
              </a:rPr>
              <a:t>Hoofdtekst - niveau één</a:t>
            </a:r>
          </a:p>
          <a:p>
            <a:pPr lvl="1">
              <a:defRPr sz="1800">
                <a:solidFill>
                  <a:srgbClr val="000000"/>
                </a:solidFill>
              </a:defRPr>
            </a:pPr>
            <a:r>
              <a:rPr sz="2800">
                <a:solidFill>
                  <a:srgbClr val="F39200"/>
                </a:solidFill>
              </a:rPr>
              <a:t>Hoofdtekst - niveau twee</a:t>
            </a:r>
          </a:p>
          <a:p>
            <a:pPr lvl="2">
              <a:defRPr sz="1800">
                <a:solidFill>
                  <a:srgbClr val="000000"/>
                </a:solidFill>
              </a:defRPr>
            </a:pPr>
            <a:r>
              <a:rPr sz="2800">
                <a:solidFill>
                  <a:srgbClr val="F39200"/>
                </a:solidFill>
              </a:rPr>
              <a:t>Hoofdtekst - niveau drie</a:t>
            </a:r>
          </a:p>
          <a:p>
            <a:pPr lvl="3">
              <a:defRPr sz="1800">
                <a:solidFill>
                  <a:srgbClr val="000000"/>
                </a:solidFill>
              </a:defRPr>
            </a:pPr>
            <a:r>
              <a:rPr sz="2800">
                <a:solidFill>
                  <a:srgbClr val="F39200"/>
                </a:solidFill>
              </a:rPr>
              <a:t>Hoofdtekst - niveau vier</a:t>
            </a:r>
          </a:p>
          <a:p>
            <a:pPr lvl="4">
              <a:defRPr sz="1800">
                <a:solidFill>
                  <a:srgbClr val="000000"/>
                </a:solidFill>
              </a:defRPr>
            </a:pPr>
            <a:r>
              <a:rPr sz="2800">
                <a:solidFill>
                  <a:srgbClr val="F39200"/>
                </a:solidFill>
              </a:rPr>
              <a:t>Hoofdtekst - niveau vijf</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solidFill>
                  <a:srgbClr val="000000"/>
                </a:solidFill>
              </a:defRPr>
            </a:pPr>
            <a:r>
              <a:rPr sz="4400">
                <a:solidFill>
                  <a:srgbClr val="F39200"/>
                </a:solidFill>
              </a:rPr>
              <a:t>Titeltekst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solidFill>
                  <a:srgbClr val="000000"/>
                </a:solidFill>
              </a:defRPr>
            </a:pPr>
            <a:r>
              <a:rPr sz="2800">
                <a:solidFill>
                  <a:srgbClr val="F39200"/>
                </a:solidFill>
              </a:rPr>
              <a:t>Hoofdtekst - niveau één</a:t>
            </a:r>
          </a:p>
          <a:p>
            <a:pPr lvl="1">
              <a:defRPr sz="1800">
                <a:solidFill>
                  <a:srgbClr val="000000"/>
                </a:solidFill>
              </a:defRPr>
            </a:pPr>
            <a:r>
              <a:rPr sz="2800">
                <a:solidFill>
                  <a:srgbClr val="F39200"/>
                </a:solidFill>
              </a:rPr>
              <a:t>Hoofdtekst - niveau twee</a:t>
            </a:r>
          </a:p>
          <a:p>
            <a:pPr lvl="2">
              <a:defRPr sz="1800">
                <a:solidFill>
                  <a:srgbClr val="000000"/>
                </a:solidFill>
              </a:defRPr>
            </a:pPr>
            <a:r>
              <a:rPr sz="2800">
                <a:solidFill>
                  <a:srgbClr val="F39200"/>
                </a:solidFill>
              </a:rPr>
              <a:t>Hoofdtekst - niveau drie</a:t>
            </a:r>
          </a:p>
          <a:p>
            <a:pPr lvl="3">
              <a:defRPr sz="1800">
                <a:solidFill>
                  <a:srgbClr val="000000"/>
                </a:solidFill>
              </a:defRPr>
            </a:pPr>
            <a:r>
              <a:rPr sz="2800">
                <a:solidFill>
                  <a:srgbClr val="F39200"/>
                </a:solidFill>
              </a:rPr>
              <a:t>Hoofdtekst - niveau vier</a:t>
            </a:r>
          </a:p>
          <a:p>
            <a:pPr lvl="4">
              <a:defRPr sz="1800">
                <a:solidFill>
                  <a:srgbClr val="000000"/>
                </a:solidFill>
              </a:defRPr>
            </a:pPr>
            <a:r>
              <a:rPr sz="2800">
                <a:solidFill>
                  <a:srgbClr val="F39200"/>
                </a:solidFill>
              </a:rPr>
              <a:t>Hoofdtekst - niveau vijf</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4400">
                <a:solidFill>
                  <a:srgbClr val="F39200"/>
                </a:solidFill>
              </a:rPr>
              <a:t>Titeltekst</a:t>
            </a:r>
          </a:p>
        </p:txBody>
      </p:sp>
      <p:sp>
        <p:nvSpPr>
          <p:cNvPr id="11" name="Shape 11"/>
          <p:cNvSpPr>
            <a:spLocks noGrp="1"/>
          </p:cNvSpPr>
          <p:nvPr>
            <p:ph type="body" idx="1"/>
          </p:nvPr>
        </p:nvSpPr>
        <p:spPr>
          <a:prstGeom prst="rect">
            <a:avLst/>
          </a:prstGeom>
        </p:spPr>
        <p:txBody>
          <a:bodyPr/>
          <a:lstStyle/>
          <a:p>
            <a:pPr lvl="0">
              <a:defRPr sz="1800">
                <a:solidFill>
                  <a:srgbClr val="000000"/>
                </a:solidFill>
              </a:defRPr>
            </a:pPr>
            <a:r>
              <a:rPr sz="2800">
                <a:solidFill>
                  <a:srgbClr val="F39200"/>
                </a:solidFill>
              </a:rPr>
              <a:t>Hoofdtekst - niveau één</a:t>
            </a:r>
          </a:p>
          <a:p>
            <a:pPr lvl="1">
              <a:defRPr sz="1800">
                <a:solidFill>
                  <a:srgbClr val="000000"/>
                </a:solidFill>
              </a:defRPr>
            </a:pPr>
            <a:r>
              <a:rPr sz="2800">
                <a:solidFill>
                  <a:srgbClr val="F39200"/>
                </a:solidFill>
              </a:rPr>
              <a:t>Hoofdtekst - niveau twee</a:t>
            </a:r>
          </a:p>
          <a:p>
            <a:pPr lvl="2">
              <a:defRPr sz="1800">
                <a:solidFill>
                  <a:srgbClr val="000000"/>
                </a:solidFill>
              </a:defRPr>
            </a:pPr>
            <a:r>
              <a:rPr sz="2800">
                <a:solidFill>
                  <a:srgbClr val="F39200"/>
                </a:solidFill>
              </a:rPr>
              <a:t>Hoofdtekst - niveau drie</a:t>
            </a:r>
          </a:p>
          <a:p>
            <a:pPr lvl="3">
              <a:defRPr sz="1800">
                <a:solidFill>
                  <a:srgbClr val="000000"/>
                </a:solidFill>
              </a:defRPr>
            </a:pPr>
            <a:r>
              <a:rPr sz="2800">
                <a:solidFill>
                  <a:srgbClr val="F39200"/>
                </a:solidFill>
              </a:rPr>
              <a:t>Hoofdtekst - niveau vier</a:t>
            </a:r>
          </a:p>
          <a:p>
            <a:pPr lvl="4">
              <a:defRPr sz="1800">
                <a:solidFill>
                  <a:srgbClr val="000000"/>
                </a:solidFill>
              </a:defRPr>
            </a:pPr>
            <a:r>
              <a:rPr sz="2800">
                <a:solidFill>
                  <a:srgbClr val="F39200"/>
                </a:solidFill>
              </a:rPr>
              <a:t>Hoofdtekst - niveau vijf</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solidFill>
                  <a:srgbClr val="000000"/>
                </a:solidFill>
              </a:defRPr>
            </a:pPr>
            <a:r>
              <a:rPr sz="6000">
                <a:solidFill>
                  <a:srgbClr val="F39200"/>
                </a:solidFill>
              </a:rPr>
              <a:t>Titeltekst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F6B588"/>
                </a:solidFill>
              </a:defRPr>
            </a:lvl1pPr>
            <a:lvl2pPr marL="0" indent="457200">
              <a:buSzTx/>
              <a:buFontTx/>
              <a:buNone/>
              <a:defRPr sz="2400">
                <a:solidFill>
                  <a:srgbClr val="F6B588"/>
                </a:solidFill>
              </a:defRPr>
            </a:lvl2pPr>
            <a:lvl3pPr marL="0" indent="914400">
              <a:buSzTx/>
              <a:buFontTx/>
              <a:buNone/>
              <a:defRPr sz="2400">
                <a:solidFill>
                  <a:srgbClr val="F6B588"/>
                </a:solidFill>
              </a:defRPr>
            </a:lvl3pPr>
            <a:lvl4pPr marL="0" indent="1371600">
              <a:buSzTx/>
              <a:buFontTx/>
              <a:buNone/>
              <a:defRPr sz="2400">
                <a:solidFill>
                  <a:srgbClr val="F6B588"/>
                </a:solidFill>
              </a:defRPr>
            </a:lvl4pPr>
            <a:lvl5pPr marL="0" indent="1828800">
              <a:buSzTx/>
              <a:buFontTx/>
              <a:buNone/>
              <a:defRPr sz="2400">
                <a:solidFill>
                  <a:srgbClr val="F6B588"/>
                </a:solidFill>
              </a:defRPr>
            </a:lvl5pPr>
          </a:lstStyle>
          <a:p>
            <a:pPr lvl="0">
              <a:defRPr sz="1800">
                <a:solidFill>
                  <a:srgbClr val="000000"/>
                </a:solidFill>
              </a:defRPr>
            </a:pPr>
            <a:r>
              <a:rPr sz="2400">
                <a:solidFill>
                  <a:srgbClr val="F6B588"/>
                </a:solidFill>
              </a:rPr>
              <a:t>Hoofdtekst - niveau één</a:t>
            </a:r>
          </a:p>
          <a:p>
            <a:pPr lvl="1">
              <a:defRPr sz="1800">
                <a:solidFill>
                  <a:srgbClr val="000000"/>
                </a:solidFill>
              </a:defRPr>
            </a:pPr>
            <a:r>
              <a:rPr sz="2400">
                <a:solidFill>
                  <a:srgbClr val="F6B588"/>
                </a:solidFill>
              </a:rPr>
              <a:t>Hoofdtekst - niveau twee</a:t>
            </a:r>
          </a:p>
          <a:p>
            <a:pPr lvl="2">
              <a:defRPr sz="1800">
                <a:solidFill>
                  <a:srgbClr val="000000"/>
                </a:solidFill>
              </a:defRPr>
            </a:pPr>
            <a:r>
              <a:rPr sz="2400">
                <a:solidFill>
                  <a:srgbClr val="F6B588"/>
                </a:solidFill>
              </a:rPr>
              <a:t>Hoofdtekst - niveau drie</a:t>
            </a:r>
          </a:p>
          <a:p>
            <a:pPr lvl="3">
              <a:defRPr sz="1800">
                <a:solidFill>
                  <a:srgbClr val="000000"/>
                </a:solidFill>
              </a:defRPr>
            </a:pPr>
            <a:r>
              <a:rPr sz="2400">
                <a:solidFill>
                  <a:srgbClr val="F6B588"/>
                </a:solidFill>
              </a:rPr>
              <a:t>Hoofdtekst - niveau vier</a:t>
            </a:r>
          </a:p>
          <a:p>
            <a:pPr lvl="4">
              <a:defRPr sz="1800">
                <a:solidFill>
                  <a:srgbClr val="000000"/>
                </a:solidFill>
              </a:defRPr>
            </a:pPr>
            <a:r>
              <a:rPr sz="2400">
                <a:solidFill>
                  <a:srgbClr val="F6B588"/>
                </a:solidFill>
              </a:rPr>
              <a:t>Hoofdtekst - niveau vijf</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4400">
                <a:solidFill>
                  <a:srgbClr val="F39200"/>
                </a:solidFill>
              </a:rPr>
              <a:t>Titeltekst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solidFill>
                  <a:srgbClr val="000000"/>
                </a:solidFill>
              </a:defRPr>
            </a:pPr>
            <a:r>
              <a:rPr sz="2800">
                <a:solidFill>
                  <a:srgbClr val="F39200"/>
                </a:solidFill>
              </a:rPr>
              <a:t>Hoofdtekst - niveau één</a:t>
            </a:r>
          </a:p>
          <a:p>
            <a:pPr lvl="1">
              <a:defRPr sz="1800">
                <a:solidFill>
                  <a:srgbClr val="000000"/>
                </a:solidFill>
              </a:defRPr>
            </a:pPr>
            <a:r>
              <a:rPr sz="2800">
                <a:solidFill>
                  <a:srgbClr val="F39200"/>
                </a:solidFill>
              </a:rPr>
              <a:t>Hoofdtekst - niveau twee</a:t>
            </a:r>
          </a:p>
          <a:p>
            <a:pPr lvl="2">
              <a:defRPr sz="1800">
                <a:solidFill>
                  <a:srgbClr val="000000"/>
                </a:solidFill>
              </a:defRPr>
            </a:pPr>
            <a:r>
              <a:rPr sz="2800">
                <a:solidFill>
                  <a:srgbClr val="F39200"/>
                </a:solidFill>
              </a:rPr>
              <a:t>Hoofdtekst - niveau drie</a:t>
            </a:r>
          </a:p>
          <a:p>
            <a:pPr lvl="3">
              <a:defRPr sz="1800">
                <a:solidFill>
                  <a:srgbClr val="000000"/>
                </a:solidFill>
              </a:defRPr>
            </a:pPr>
            <a:r>
              <a:rPr sz="2800">
                <a:solidFill>
                  <a:srgbClr val="F39200"/>
                </a:solidFill>
              </a:rPr>
              <a:t>Hoofdtekst - niveau vier</a:t>
            </a:r>
          </a:p>
          <a:p>
            <a:pPr lvl="4">
              <a:defRPr sz="1800">
                <a:solidFill>
                  <a:srgbClr val="000000"/>
                </a:solidFill>
              </a:defRPr>
            </a:pPr>
            <a:r>
              <a:rPr sz="2800">
                <a:solidFill>
                  <a:srgbClr val="F39200"/>
                </a:solidFill>
              </a:rPr>
              <a:t>Hoofdtekst - niveau vijf</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solidFill>
                  <a:srgbClr val="000000"/>
                </a:solidFill>
              </a:defRPr>
            </a:pPr>
            <a:r>
              <a:rPr sz="4400">
                <a:solidFill>
                  <a:srgbClr val="F39200"/>
                </a:solidFill>
              </a:rPr>
              <a:t>Titeltekst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solidFill>
                  <a:srgbClr val="000000"/>
                </a:solidFill>
              </a:defRPr>
            </a:pPr>
            <a:r>
              <a:rPr sz="2400" b="1">
                <a:solidFill>
                  <a:srgbClr val="F39200"/>
                </a:solidFill>
              </a:rPr>
              <a:t>Hoofdtekst - niveau één</a:t>
            </a:r>
          </a:p>
          <a:p>
            <a:pPr lvl="1">
              <a:defRPr sz="1800" b="0">
                <a:solidFill>
                  <a:srgbClr val="000000"/>
                </a:solidFill>
              </a:defRPr>
            </a:pPr>
            <a:r>
              <a:rPr sz="2400" b="1">
                <a:solidFill>
                  <a:srgbClr val="F39200"/>
                </a:solidFill>
              </a:rPr>
              <a:t>Hoofdtekst - niveau twee</a:t>
            </a:r>
          </a:p>
          <a:p>
            <a:pPr lvl="2">
              <a:defRPr sz="1800" b="0">
                <a:solidFill>
                  <a:srgbClr val="000000"/>
                </a:solidFill>
              </a:defRPr>
            </a:pPr>
            <a:r>
              <a:rPr sz="2400" b="1">
                <a:solidFill>
                  <a:srgbClr val="F39200"/>
                </a:solidFill>
              </a:rPr>
              <a:t>Hoofdtekst - niveau drie</a:t>
            </a:r>
          </a:p>
          <a:p>
            <a:pPr lvl="3">
              <a:defRPr sz="1800" b="0">
                <a:solidFill>
                  <a:srgbClr val="000000"/>
                </a:solidFill>
              </a:defRPr>
            </a:pPr>
            <a:r>
              <a:rPr sz="2400" b="1">
                <a:solidFill>
                  <a:srgbClr val="F39200"/>
                </a:solidFill>
              </a:rPr>
              <a:t>Hoofdtekst - niveau vier</a:t>
            </a:r>
          </a:p>
          <a:p>
            <a:pPr lvl="4">
              <a:defRPr sz="1800" b="0">
                <a:solidFill>
                  <a:srgbClr val="000000"/>
                </a:solidFill>
              </a:defRPr>
            </a:pPr>
            <a:r>
              <a:rPr sz="2400" b="1">
                <a:solidFill>
                  <a:srgbClr val="F39200"/>
                </a:solidFill>
              </a:rPr>
              <a:t>Hoofdtekst - niveau vijf</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solidFill>
                  <a:srgbClr val="000000"/>
                </a:solidFill>
              </a:defRPr>
            </a:pPr>
            <a:r>
              <a:rPr sz="4400">
                <a:solidFill>
                  <a:srgbClr val="F39200"/>
                </a:solidFill>
              </a:rPr>
              <a:t>Titeltekst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solidFill>
                  <a:srgbClr val="000000"/>
                </a:solidFill>
              </a:defRPr>
            </a:pPr>
            <a:r>
              <a:rPr sz="3200">
                <a:solidFill>
                  <a:srgbClr val="F39200"/>
                </a:solidFill>
              </a:rPr>
              <a:t>Titeltekst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solidFill>
                  <a:srgbClr val="000000"/>
                </a:solidFill>
              </a:defRPr>
            </a:pPr>
            <a:r>
              <a:rPr sz="3200">
                <a:solidFill>
                  <a:srgbClr val="F39200"/>
                </a:solidFill>
              </a:rPr>
              <a:t>Hoofdtekst - niveau één</a:t>
            </a:r>
          </a:p>
          <a:p>
            <a:pPr lvl="1">
              <a:defRPr sz="1800">
                <a:solidFill>
                  <a:srgbClr val="000000"/>
                </a:solidFill>
              </a:defRPr>
            </a:pPr>
            <a:r>
              <a:rPr sz="3200">
                <a:solidFill>
                  <a:srgbClr val="F39200"/>
                </a:solidFill>
              </a:rPr>
              <a:t>Hoofdtekst - niveau twee</a:t>
            </a:r>
          </a:p>
          <a:p>
            <a:pPr lvl="2">
              <a:defRPr sz="1800">
                <a:solidFill>
                  <a:srgbClr val="000000"/>
                </a:solidFill>
              </a:defRPr>
            </a:pPr>
            <a:r>
              <a:rPr sz="3200">
                <a:solidFill>
                  <a:srgbClr val="F39200"/>
                </a:solidFill>
              </a:rPr>
              <a:t>Hoofdtekst - niveau drie</a:t>
            </a:r>
          </a:p>
          <a:p>
            <a:pPr lvl="3">
              <a:defRPr sz="1800">
                <a:solidFill>
                  <a:srgbClr val="000000"/>
                </a:solidFill>
              </a:defRPr>
            </a:pPr>
            <a:r>
              <a:rPr sz="3200">
                <a:solidFill>
                  <a:srgbClr val="F39200"/>
                </a:solidFill>
              </a:rPr>
              <a:t>Hoofdtekst - niveau vier</a:t>
            </a:r>
          </a:p>
          <a:p>
            <a:pPr lvl="4">
              <a:defRPr sz="1800">
                <a:solidFill>
                  <a:srgbClr val="000000"/>
                </a:solidFill>
              </a:defRPr>
            </a:pPr>
            <a:r>
              <a:rPr sz="3200">
                <a:solidFill>
                  <a:srgbClr val="F39200"/>
                </a:solidFill>
              </a:rPr>
              <a:t>Hoofdtekst - niveau vijf</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solidFill>
                  <a:srgbClr val="000000"/>
                </a:solidFill>
              </a:defRPr>
            </a:pPr>
            <a:r>
              <a:rPr sz="3200">
                <a:solidFill>
                  <a:srgbClr val="F39200"/>
                </a:solidFill>
              </a:rPr>
              <a:t>Titeltekst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solidFill>
                  <a:srgbClr val="000000"/>
                </a:solidFill>
              </a:defRPr>
            </a:pPr>
            <a:r>
              <a:rPr sz="1600">
                <a:solidFill>
                  <a:srgbClr val="F39200"/>
                </a:solidFill>
              </a:rPr>
              <a:t>Hoofdtekst - niveau één</a:t>
            </a:r>
          </a:p>
          <a:p>
            <a:pPr lvl="1">
              <a:defRPr sz="1800">
                <a:solidFill>
                  <a:srgbClr val="000000"/>
                </a:solidFill>
              </a:defRPr>
            </a:pPr>
            <a:r>
              <a:rPr sz="1600">
                <a:solidFill>
                  <a:srgbClr val="F39200"/>
                </a:solidFill>
              </a:rPr>
              <a:t>Hoofdtekst - niveau twee</a:t>
            </a:r>
          </a:p>
          <a:p>
            <a:pPr lvl="2">
              <a:defRPr sz="1800">
                <a:solidFill>
                  <a:srgbClr val="000000"/>
                </a:solidFill>
              </a:defRPr>
            </a:pPr>
            <a:r>
              <a:rPr sz="1600">
                <a:solidFill>
                  <a:srgbClr val="F39200"/>
                </a:solidFill>
              </a:rPr>
              <a:t>Hoofdtekst - niveau drie</a:t>
            </a:r>
          </a:p>
          <a:p>
            <a:pPr lvl="3">
              <a:defRPr sz="1800">
                <a:solidFill>
                  <a:srgbClr val="000000"/>
                </a:solidFill>
              </a:defRPr>
            </a:pPr>
            <a:r>
              <a:rPr sz="1600">
                <a:solidFill>
                  <a:srgbClr val="F39200"/>
                </a:solidFill>
              </a:rPr>
              <a:t>Hoofdtekst - niveau vier</a:t>
            </a:r>
          </a:p>
          <a:p>
            <a:pPr lvl="4">
              <a:defRPr sz="1800">
                <a:solidFill>
                  <a:srgbClr val="000000"/>
                </a:solidFill>
              </a:defRPr>
            </a:pPr>
            <a:r>
              <a:rPr sz="1600">
                <a:solidFill>
                  <a:srgbClr val="F39200"/>
                </a:solidFill>
              </a:rPr>
              <a:t>Hoofdtekst - niveau vijf</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solidFill>
                  <a:srgbClr val="000000"/>
                </a:solidFill>
              </a:defRPr>
            </a:pPr>
            <a:r>
              <a:rPr sz="4400">
                <a:solidFill>
                  <a:srgbClr val="F39200"/>
                </a:solidFill>
              </a:rPr>
              <a:t>Titeltekst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solidFill>
                  <a:srgbClr val="000000"/>
                </a:solidFill>
              </a:defRPr>
            </a:pPr>
            <a:r>
              <a:rPr sz="2800">
                <a:solidFill>
                  <a:srgbClr val="F39200"/>
                </a:solidFill>
              </a:rPr>
              <a:t>Hoofdtekst - niveau één</a:t>
            </a:r>
          </a:p>
          <a:p>
            <a:pPr lvl="1">
              <a:defRPr sz="1800">
                <a:solidFill>
                  <a:srgbClr val="000000"/>
                </a:solidFill>
              </a:defRPr>
            </a:pPr>
            <a:r>
              <a:rPr sz="2800">
                <a:solidFill>
                  <a:srgbClr val="F39200"/>
                </a:solidFill>
              </a:rPr>
              <a:t>Hoofdtekst - niveau twee</a:t>
            </a:r>
          </a:p>
          <a:p>
            <a:pPr lvl="2">
              <a:defRPr sz="1800">
                <a:solidFill>
                  <a:srgbClr val="000000"/>
                </a:solidFill>
              </a:defRPr>
            </a:pPr>
            <a:r>
              <a:rPr sz="2800">
                <a:solidFill>
                  <a:srgbClr val="F39200"/>
                </a:solidFill>
              </a:rPr>
              <a:t>Hoofdtekst - niveau drie</a:t>
            </a:r>
          </a:p>
          <a:p>
            <a:pPr lvl="3">
              <a:defRPr sz="1800">
                <a:solidFill>
                  <a:srgbClr val="000000"/>
                </a:solidFill>
              </a:defRPr>
            </a:pPr>
            <a:r>
              <a:rPr sz="2800">
                <a:solidFill>
                  <a:srgbClr val="F39200"/>
                </a:solidFill>
              </a:rPr>
              <a:t>Hoofdtekst - niveau vier</a:t>
            </a:r>
          </a:p>
          <a:p>
            <a:pPr lvl="4">
              <a:defRPr sz="1800">
                <a:solidFill>
                  <a:srgbClr val="000000"/>
                </a:solidFill>
              </a:defRPr>
            </a:pPr>
            <a:r>
              <a:rPr sz="2800">
                <a:solidFill>
                  <a:srgbClr val="F39200"/>
                </a:solidFill>
              </a:rPr>
              <a:t>Hoofdtekst - niveau vijf</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F6B588"/>
                </a:solidFill>
              </a:defRPr>
            </a:lvl1pPr>
          </a:lstStyle>
          <a:p>
            <a:pPr lvl="0"/>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solidFill>
            <a:srgbClr val="F39200"/>
          </a:solidFill>
          <a:latin typeface="Calibri Light"/>
          <a:ea typeface="Calibri Light"/>
          <a:cs typeface="Calibri Light"/>
          <a:sym typeface="Calibri Light"/>
        </a:defRPr>
      </a:lvl1pPr>
      <a:lvl2pPr>
        <a:lnSpc>
          <a:spcPct val="90000"/>
        </a:lnSpc>
        <a:defRPr sz="4400">
          <a:solidFill>
            <a:srgbClr val="F39200"/>
          </a:solidFill>
          <a:latin typeface="Calibri Light"/>
          <a:ea typeface="Calibri Light"/>
          <a:cs typeface="Calibri Light"/>
          <a:sym typeface="Calibri Light"/>
        </a:defRPr>
      </a:lvl2pPr>
      <a:lvl3pPr>
        <a:lnSpc>
          <a:spcPct val="90000"/>
        </a:lnSpc>
        <a:defRPr sz="4400">
          <a:solidFill>
            <a:srgbClr val="F39200"/>
          </a:solidFill>
          <a:latin typeface="Calibri Light"/>
          <a:ea typeface="Calibri Light"/>
          <a:cs typeface="Calibri Light"/>
          <a:sym typeface="Calibri Light"/>
        </a:defRPr>
      </a:lvl3pPr>
      <a:lvl4pPr>
        <a:lnSpc>
          <a:spcPct val="90000"/>
        </a:lnSpc>
        <a:defRPr sz="4400">
          <a:solidFill>
            <a:srgbClr val="F39200"/>
          </a:solidFill>
          <a:latin typeface="Calibri Light"/>
          <a:ea typeface="Calibri Light"/>
          <a:cs typeface="Calibri Light"/>
          <a:sym typeface="Calibri Light"/>
        </a:defRPr>
      </a:lvl4pPr>
      <a:lvl5pPr>
        <a:lnSpc>
          <a:spcPct val="90000"/>
        </a:lnSpc>
        <a:defRPr sz="4400">
          <a:solidFill>
            <a:srgbClr val="F39200"/>
          </a:solidFill>
          <a:latin typeface="Calibri Light"/>
          <a:ea typeface="Calibri Light"/>
          <a:cs typeface="Calibri Light"/>
          <a:sym typeface="Calibri Light"/>
        </a:defRPr>
      </a:lvl5pPr>
      <a:lvl6pPr>
        <a:lnSpc>
          <a:spcPct val="90000"/>
        </a:lnSpc>
        <a:defRPr sz="4400">
          <a:solidFill>
            <a:srgbClr val="F39200"/>
          </a:solidFill>
          <a:latin typeface="Calibri Light"/>
          <a:ea typeface="Calibri Light"/>
          <a:cs typeface="Calibri Light"/>
          <a:sym typeface="Calibri Light"/>
        </a:defRPr>
      </a:lvl6pPr>
      <a:lvl7pPr>
        <a:lnSpc>
          <a:spcPct val="90000"/>
        </a:lnSpc>
        <a:defRPr sz="4400">
          <a:solidFill>
            <a:srgbClr val="F39200"/>
          </a:solidFill>
          <a:latin typeface="Calibri Light"/>
          <a:ea typeface="Calibri Light"/>
          <a:cs typeface="Calibri Light"/>
          <a:sym typeface="Calibri Light"/>
        </a:defRPr>
      </a:lvl7pPr>
      <a:lvl8pPr>
        <a:lnSpc>
          <a:spcPct val="90000"/>
        </a:lnSpc>
        <a:defRPr sz="4400">
          <a:solidFill>
            <a:srgbClr val="F39200"/>
          </a:solidFill>
          <a:latin typeface="Calibri Light"/>
          <a:ea typeface="Calibri Light"/>
          <a:cs typeface="Calibri Light"/>
          <a:sym typeface="Calibri Light"/>
        </a:defRPr>
      </a:lvl8pPr>
      <a:lvl9pPr>
        <a:lnSpc>
          <a:spcPct val="90000"/>
        </a:lnSpc>
        <a:defRPr sz="4400">
          <a:solidFill>
            <a:srgbClr val="F39200"/>
          </a:solidFill>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solidFill>
            <a:srgbClr val="F39200"/>
          </a:solidFill>
          <a:latin typeface="Calibri"/>
          <a:ea typeface="Calibri"/>
          <a:cs typeface="Calibri"/>
          <a:sym typeface="Calibri"/>
        </a:defRPr>
      </a:lvl1pPr>
      <a:lvl2pPr marL="723900" indent="-266700">
        <a:lnSpc>
          <a:spcPct val="90000"/>
        </a:lnSpc>
        <a:spcBef>
          <a:spcPts val="1000"/>
        </a:spcBef>
        <a:buSzPct val="100000"/>
        <a:buFont typeface="Arial"/>
        <a:buChar char="•"/>
        <a:defRPr sz="2800">
          <a:solidFill>
            <a:srgbClr val="F39200"/>
          </a:solidFill>
          <a:latin typeface="Calibri"/>
          <a:ea typeface="Calibri"/>
          <a:cs typeface="Calibri"/>
          <a:sym typeface="Calibri"/>
        </a:defRPr>
      </a:lvl2pPr>
      <a:lvl3pPr marL="1234439" indent="-320039">
        <a:lnSpc>
          <a:spcPct val="90000"/>
        </a:lnSpc>
        <a:spcBef>
          <a:spcPts val="1000"/>
        </a:spcBef>
        <a:buSzPct val="100000"/>
        <a:buFont typeface="Arial"/>
        <a:buChar char="•"/>
        <a:defRPr sz="2800">
          <a:solidFill>
            <a:srgbClr val="F39200"/>
          </a:solidFill>
          <a:latin typeface="Calibri"/>
          <a:ea typeface="Calibri"/>
          <a:cs typeface="Calibri"/>
          <a:sym typeface="Calibri"/>
        </a:defRPr>
      </a:lvl3pPr>
      <a:lvl4pPr marL="1727200" indent="-355600">
        <a:lnSpc>
          <a:spcPct val="90000"/>
        </a:lnSpc>
        <a:spcBef>
          <a:spcPts val="1000"/>
        </a:spcBef>
        <a:buSzPct val="100000"/>
        <a:buFont typeface="Arial"/>
        <a:buChar char="•"/>
        <a:defRPr sz="2800">
          <a:solidFill>
            <a:srgbClr val="F39200"/>
          </a:solidFill>
          <a:latin typeface="Calibri"/>
          <a:ea typeface="Calibri"/>
          <a:cs typeface="Calibri"/>
          <a:sym typeface="Calibri"/>
        </a:defRPr>
      </a:lvl4pPr>
      <a:lvl5pPr marL="2184400" indent="-355600">
        <a:lnSpc>
          <a:spcPct val="90000"/>
        </a:lnSpc>
        <a:spcBef>
          <a:spcPts val="1000"/>
        </a:spcBef>
        <a:buSzPct val="100000"/>
        <a:buFont typeface="Arial"/>
        <a:buChar char="•"/>
        <a:defRPr sz="2800">
          <a:solidFill>
            <a:srgbClr val="F39200"/>
          </a:solidFill>
          <a:latin typeface="Calibri"/>
          <a:ea typeface="Calibri"/>
          <a:cs typeface="Calibri"/>
          <a:sym typeface="Calibri"/>
        </a:defRPr>
      </a:lvl5pPr>
      <a:lvl6pPr marL="2641600" indent="-355600">
        <a:lnSpc>
          <a:spcPct val="90000"/>
        </a:lnSpc>
        <a:spcBef>
          <a:spcPts val="1000"/>
        </a:spcBef>
        <a:buSzPct val="100000"/>
        <a:buFont typeface="Arial"/>
        <a:buChar char="•"/>
        <a:defRPr sz="2800">
          <a:solidFill>
            <a:srgbClr val="F39200"/>
          </a:solidFill>
          <a:latin typeface="Calibri"/>
          <a:ea typeface="Calibri"/>
          <a:cs typeface="Calibri"/>
          <a:sym typeface="Calibri"/>
        </a:defRPr>
      </a:lvl6pPr>
      <a:lvl7pPr marL="3098800" indent="-355600">
        <a:lnSpc>
          <a:spcPct val="90000"/>
        </a:lnSpc>
        <a:spcBef>
          <a:spcPts val="1000"/>
        </a:spcBef>
        <a:buSzPct val="100000"/>
        <a:buFont typeface="Arial"/>
        <a:buChar char="•"/>
        <a:defRPr sz="2800">
          <a:solidFill>
            <a:srgbClr val="F39200"/>
          </a:solidFill>
          <a:latin typeface="Calibri"/>
          <a:ea typeface="Calibri"/>
          <a:cs typeface="Calibri"/>
          <a:sym typeface="Calibri"/>
        </a:defRPr>
      </a:lvl7pPr>
      <a:lvl8pPr marL="3556000" indent="-355600">
        <a:lnSpc>
          <a:spcPct val="90000"/>
        </a:lnSpc>
        <a:spcBef>
          <a:spcPts val="1000"/>
        </a:spcBef>
        <a:buSzPct val="100000"/>
        <a:buFont typeface="Arial"/>
        <a:buChar char="•"/>
        <a:defRPr sz="2800">
          <a:solidFill>
            <a:srgbClr val="F39200"/>
          </a:solidFill>
          <a:latin typeface="Calibri"/>
          <a:ea typeface="Calibri"/>
          <a:cs typeface="Calibri"/>
          <a:sym typeface="Calibri"/>
        </a:defRPr>
      </a:lvl8pPr>
      <a:lvl9pPr marL="4013200" indent="-355600">
        <a:lnSpc>
          <a:spcPct val="90000"/>
        </a:lnSpc>
        <a:spcBef>
          <a:spcPts val="1000"/>
        </a:spcBef>
        <a:buSzPct val="100000"/>
        <a:buFont typeface="Arial"/>
        <a:buChar char="•"/>
        <a:defRPr sz="2800">
          <a:solidFill>
            <a:srgbClr val="F39200"/>
          </a:solidFill>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mpikompas.b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Shape 49"/>
          <p:cNvSpPr>
            <a:spLocks noGrp="1"/>
          </p:cNvSpPr>
          <p:nvPr>
            <p:ph type="title"/>
          </p:nvPr>
        </p:nvSpPr>
        <p:spPr>
          <a:xfrm>
            <a:off x="1482435" y="2036617"/>
            <a:ext cx="9144001" cy="2007438"/>
          </a:xfrm>
          <a:prstGeom prst="rect">
            <a:avLst/>
          </a:prstGeom>
        </p:spPr>
        <p:txBody>
          <a:bodyPr/>
          <a:lstStyle/>
          <a:p>
            <a:pPr lvl="0">
              <a:defRPr sz="1800">
                <a:solidFill>
                  <a:srgbClr val="000000"/>
                </a:solidFill>
              </a:defRPr>
            </a:pPr>
            <a:r>
              <a:rPr sz="6000">
                <a:solidFill>
                  <a:srgbClr val="F39200"/>
                </a:solidFill>
              </a:rPr>
              <a:t>Kansarmoede en ouderbetrokkenheid</a:t>
            </a:r>
          </a:p>
        </p:txBody>
      </p:sp>
      <p:sp>
        <p:nvSpPr>
          <p:cNvPr id="50" name="Shape 50"/>
          <p:cNvSpPr>
            <a:spLocks noGrp="1"/>
          </p:cNvSpPr>
          <p:nvPr>
            <p:ph type="body" idx="1"/>
          </p:nvPr>
        </p:nvSpPr>
        <p:spPr>
          <a:xfrm>
            <a:off x="0" y="3449780"/>
            <a:ext cx="6816436" cy="1311333"/>
          </a:xfrm>
          <a:prstGeom prst="rect">
            <a:avLst/>
          </a:prstGeom>
        </p:spPr>
        <p:txBody>
          <a:bodyPr/>
          <a:lstStyle/>
          <a:p>
            <a:pPr lvl="0">
              <a:lnSpc>
                <a:spcPct val="81000"/>
              </a:lnSpc>
              <a:defRPr sz="1800">
                <a:solidFill>
                  <a:srgbClr val="000000"/>
                </a:solidFill>
              </a:defRPr>
            </a:pPr>
            <a:endParaRPr sz="2400">
              <a:solidFill>
                <a:srgbClr val="F39200"/>
              </a:solidFill>
            </a:endParaRPr>
          </a:p>
          <a:p>
            <a:pPr lvl="0">
              <a:lnSpc>
                <a:spcPct val="81000"/>
              </a:lnSpc>
              <a:defRPr sz="1800">
                <a:solidFill>
                  <a:srgbClr val="000000"/>
                </a:solidFill>
              </a:defRPr>
            </a:pPr>
            <a:endParaRPr sz="2400">
              <a:solidFill>
                <a:srgbClr val="F39200"/>
              </a:solidFill>
            </a:endParaRPr>
          </a:p>
          <a:p>
            <a:pPr lvl="0">
              <a:lnSpc>
                <a:spcPct val="81000"/>
              </a:lnSpc>
              <a:defRPr sz="1800">
                <a:solidFill>
                  <a:srgbClr val="000000"/>
                </a:solidFill>
              </a:defRPr>
            </a:pPr>
            <a:r>
              <a:rPr sz="2400">
                <a:solidFill>
                  <a:srgbClr val="F39200"/>
                </a:solidFill>
              </a:rPr>
              <a:t>Voorstelling draaiboek 24 maart 2015</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31108352"/>
              </p:ext>
            </p:extLst>
          </p:nvPr>
        </p:nvGraphicFramePr>
        <p:xfrm>
          <a:off x="317485" y="-136082"/>
          <a:ext cx="5862138" cy="6184690"/>
        </p:xfrm>
        <a:graphic>
          <a:graphicData uri="http://schemas.openxmlformats.org/presentationml/2006/ole">
            <mc:AlternateContent xmlns:mc="http://schemas.openxmlformats.org/markup-compatibility/2006">
              <mc:Choice xmlns:v="urn:schemas-microsoft-com:vml" Requires="v">
                <p:oleObj spid="_x0000_s1034" name="Document" r:id="rId4" imgW="6680200" imgH="7048500" progId="Word.Document.12">
                  <p:embed/>
                </p:oleObj>
              </mc:Choice>
              <mc:Fallback>
                <p:oleObj name="Document" r:id="rId4" imgW="6680200" imgH="7048500" progId="Word.Document.12">
                  <p:embed/>
                  <p:pic>
                    <p:nvPicPr>
                      <p:cNvPr id="0" name=""/>
                      <p:cNvPicPr/>
                      <p:nvPr/>
                    </p:nvPicPr>
                    <p:blipFill>
                      <a:blip r:embed="rId5"/>
                      <a:stretch>
                        <a:fillRect/>
                      </a:stretch>
                    </p:blipFill>
                    <p:spPr>
                      <a:xfrm>
                        <a:off x="317485" y="-136082"/>
                        <a:ext cx="5862138" cy="6184690"/>
                      </a:xfrm>
                      <a:prstGeom prst="rect">
                        <a:avLst/>
                      </a:prstGeom>
                    </p:spPr>
                  </p:pic>
                </p:oleObj>
              </mc:Fallback>
            </mc:AlternateContent>
          </a:graphicData>
        </a:graphic>
      </p:graphicFrame>
      <p:pic>
        <p:nvPicPr>
          <p:cNvPr id="3" name="Afbeelding 2" descr="C:\Users\Kristel\Pictures\logo briefhoofd zw-w.jpg"/>
          <p:cNvPicPr/>
          <p:nvPr/>
        </p:nvPicPr>
        <p:blipFill>
          <a:blip r:embed="rId6">
            <a:extLst>
              <a:ext uri="{28A0092B-C50C-407E-A947-70E740481C1C}">
                <a14:useLocalDpi xmlns:a14="http://schemas.microsoft.com/office/drawing/2010/main" val="0"/>
              </a:ext>
            </a:extLst>
          </a:blip>
          <a:srcRect t="9541" r="39914" b="58015"/>
          <a:stretch>
            <a:fillRect/>
          </a:stretch>
        </p:blipFill>
        <p:spPr bwMode="auto">
          <a:xfrm>
            <a:off x="6975794" y="4036904"/>
            <a:ext cx="4000500" cy="1619250"/>
          </a:xfrm>
          <a:prstGeom prst="rect">
            <a:avLst/>
          </a:prstGeom>
          <a:noFill/>
          <a:ln>
            <a:noFill/>
          </a:ln>
        </p:spPr>
      </p:pic>
    </p:spTree>
    <p:extLst>
      <p:ext uri="{BB962C8B-B14F-4D97-AF65-F5344CB8AC3E}">
        <p14:creationId xmlns:p14="http://schemas.microsoft.com/office/powerpoint/2010/main" val="310521235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F6B588"/>
                </a:solidFill>
              </a:rPr>
              <a:t>11</a:t>
            </a:fld>
            <a:endParaRPr sz="1200">
              <a:solidFill>
                <a:srgbClr val="F6B588"/>
              </a:solidFill>
            </a:endParaRPr>
          </a:p>
        </p:txBody>
      </p:sp>
      <p:pic>
        <p:nvPicPr>
          <p:cNvPr id="78" name="datum%20t.png"/>
          <p:cNvPicPr/>
          <p:nvPr/>
        </p:nvPicPr>
        <p:blipFill>
          <a:blip r:embed="rId2">
            <a:extLst/>
          </a:blip>
          <a:stretch>
            <a:fillRect/>
          </a:stretch>
        </p:blipFill>
        <p:spPr>
          <a:xfrm>
            <a:off x="687340" y="2418307"/>
            <a:ext cx="875082" cy="875081"/>
          </a:xfrm>
          <a:prstGeom prst="rect">
            <a:avLst/>
          </a:prstGeom>
          <a:ln w="12700">
            <a:miter lim="400000"/>
          </a:ln>
        </p:spPr>
      </p:pic>
      <p:pic>
        <p:nvPicPr>
          <p:cNvPr id="79" name="image1.png" descr="C:\Users\PatrickCarine\Downloads\oudercontact.png"/>
          <p:cNvPicPr/>
          <p:nvPr/>
        </p:nvPicPr>
        <p:blipFill>
          <a:blip r:embed="rId3">
            <a:extLst/>
          </a:blip>
          <a:stretch>
            <a:fillRect/>
          </a:stretch>
        </p:blipFill>
        <p:spPr>
          <a:xfrm>
            <a:off x="5583237" y="876300"/>
            <a:ext cx="1025526" cy="962025"/>
          </a:xfrm>
          <a:prstGeom prst="rect">
            <a:avLst/>
          </a:prstGeom>
          <a:ln w="12700">
            <a:miter lim="400000"/>
          </a:ln>
        </p:spPr>
      </p:pic>
      <p:pic>
        <p:nvPicPr>
          <p:cNvPr id="80" name="image3.png" descr="C:\Users\PatrickCarine\Downloads\naschoolse opvang 3.png"/>
          <p:cNvPicPr/>
          <p:nvPr/>
        </p:nvPicPr>
        <p:blipFill>
          <a:blip r:embed="rId4">
            <a:extLst/>
          </a:blip>
          <a:stretch>
            <a:fillRect/>
          </a:stretch>
        </p:blipFill>
        <p:spPr>
          <a:xfrm>
            <a:off x="8064499" y="1838325"/>
            <a:ext cx="1092201" cy="1028701"/>
          </a:xfrm>
          <a:prstGeom prst="rect">
            <a:avLst/>
          </a:prstGeom>
          <a:ln w="12700">
            <a:miter lim="400000"/>
          </a:ln>
        </p:spPr>
      </p:pic>
      <p:pic>
        <p:nvPicPr>
          <p:cNvPr id="81" name="image4.png" descr="http://www.sclera.be/resources/pictos/taart%202%20t.png"/>
          <p:cNvPicPr/>
          <p:nvPr/>
        </p:nvPicPr>
        <p:blipFill>
          <a:blip r:embed="rId5">
            <a:extLst/>
          </a:blip>
          <a:stretch>
            <a:fillRect/>
          </a:stretch>
        </p:blipFill>
        <p:spPr>
          <a:xfrm>
            <a:off x="4168868" y="3135579"/>
            <a:ext cx="663575" cy="609600"/>
          </a:xfrm>
          <a:prstGeom prst="rect">
            <a:avLst/>
          </a:prstGeom>
          <a:ln w="12700">
            <a:miter lim="400000"/>
          </a:ln>
        </p:spPr>
      </p:pic>
      <p:pic>
        <p:nvPicPr>
          <p:cNvPr id="82" name="image5.png" descr="C:\Users\PatrickCarine\Downloads\cup a soup.png"/>
          <p:cNvPicPr/>
          <p:nvPr/>
        </p:nvPicPr>
        <p:blipFill>
          <a:blip r:embed="rId6">
            <a:extLst/>
          </a:blip>
          <a:stretch>
            <a:fillRect/>
          </a:stretch>
        </p:blipFill>
        <p:spPr>
          <a:xfrm>
            <a:off x="4832443" y="3619499"/>
            <a:ext cx="619125" cy="595631"/>
          </a:xfrm>
          <a:prstGeom prst="rect">
            <a:avLst/>
          </a:prstGeom>
          <a:ln w="12700">
            <a:miter lim="400000"/>
          </a:ln>
        </p:spPr>
      </p:pic>
      <p:sp>
        <p:nvSpPr>
          <p:cNvPr id="83" name="Shape 83"/>
          <p:cNvSpPr/>
          <p:nvPr/>
        </p:nvSpPr>
        <p:spPr>
          <a:xfrm>
            <a:off x="4157525" y="4390364"/>
            <a:ext cx="1699653"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a:solidFill>
                  <a:srgbClr val="000000"/>
                </a:solidFill>
              </a:defRPr>
            </a:pPr>
            <a:r>
              <a:rPr dirty="0">
                <a:solidFill>
                  <a:srgbClr val="F39200"/>
                </a:solidFill>
              </a:rPr>
              <a:t>Koffie en gebak</a:t>
            </a:r>
          </a:p>
        </p:txBody>
      </p:sp>
      <p:sp>
        <p:nvSpPr>
          <p:cNvPr id="84" name="Shape 84"/>
          <p:cNvSpPr/>
          <p:nvPr/>
        </p:nvSpPr>
        <p:spPr>
          <a:xfrm>
            <a:off x="820012" y="3387038"/>
            <a:ext cx="3143769"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dirty="0">
                <a:solidFill>
                  <a:srgbClr val="F39200"/>
                </a:solidFill>
              </a:rPr>
              <a:t>Datum</a:t>
            </a:r>
          </a:p>
        </p:txBody>
      </p:sp>
      <p:sp>
        <p:nvSpPr>
          <p:cNvPr id="85" name="Shape 85"/>
          <p:cNvSpPr/>
          <p:nvPr/>
        </p:nvSpPr>
        <p:spPr>
          <a:xfrm>
            <a:off x="5346353" y="2066144"/>
            <a:ext cx="1499293"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a:solidFill>
                  <a:srgbClr val="000000"/>
                </a:solidFill>
              </a:defRPr>
            </a:pPr>
            <a:r>
              <a:rPr>
                <a:solidFill>
                  <a:srgbClr val="F39200"/>
                </a:solidFill>
              </a:rPr>
              <a:t>Oudercontact</a:t>
            </a:r>
          </a:p>
        </p:txBody>
      </p:sp>
      <p:sp>
        <p:nvSpPr>
          <p:cNvPr id="86" name="Shape 86"/>
          <p:cNvSpPr/>
          <p:nvPr/>
        </p:nvSpPr>
        <p:spPr>
          <a:xfrm>
            <a:off x="7963030" y="3135579"/>
            <a:ext cx="1893614"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dirty="0">
                <a:solidFill>
                  <a:srgbClr val="F39200"/>
                </a:solidFill>
              </a:rPr>
              <a:t>Kinderopvang</a:t>
            </a:r>
          </a:p>
        </p:txBody>
      </p:sp>
      <p:pic>
        <p:nvPicPr>
          <p:cNvPr id="87" name="wanneer%20t.png"/>
          <p:cNvPicPr/>
          <p:nvPr/>
        </p:nvPicPr>
        <p:blipFill>
          <a:blip r:embed="rId7">
            <a:extLst/>
          </a:blip>
          <a:stretch>
            <a:fillRect/>
          </a:stretch>
        </p:blipFill>
        <p:spPr>
          <a:xfrm>
            <a:off x="3292567" y="919162"/>
            <a:ext cx="876301" cy="876301"/>
          </a:xfrm>
          <a:prstGeom prst="rect">
            <a:avLst/>
          </a:prstGeom>
          <a:ln w="12700">
            <a:miter lim="400000"/>
          </a:ln>
        </p:spPr>
      </p:pic>
      <p:sp>
        <p:nvSpPr>
          <p:cNvPr id="88" name="Shape 88"/>
          <p:cNvSpPr/>
          <p:nvPr/>
        </p:nvSpPr>
        <p:spPr>
          <a:xfrm>
            <a:off x="3497653" y="2066144"/>
            <a:ext cx="466128"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a:solidFill>
                  <a:srgbClr val="000000"/>
                </a:solidFill>
              </a:defRPr>
            </a:pPr>
            <a:r>
              <a:rPr>
                <a:solidFill>
                  <a:srgbClr val="F39200"/>
                </a:solidFill>
              </a:rPr>
              <a:t>Uur</a:t>
            </a:r>
          </a:p>
        </p:txBody>
      </p:sp>
      <p:sp>
        <p:nvSpPr>
          <p:cNvPr id="89" name="Shape 89"/>
          <p:cNvSpPr/>
          <p:nvPr/>
        </p:nvSpPr>
        <p:spPr>
          <a:xfrm>
            <a:off x="1124881" y="5226634"/>
            <a:ext cx="9105016"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F39200"/>
                </a:solidFill>
              </a:rPr>
              <a:t>Brieven worden ook vertaald naar het Arabisch, Frans, Turks...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838200" y="365125"/>
            <a:ext cx="10515600" cy="1325563"/>
          </a:xfrm>
          <a:prstGeom prst="rect">
            <a:avLst/>
          </a:prstGeom>
        </p:spPr>
        <p:txBody>
          <a:bodyPr/>
          <a:lstStyle>
            <a:lvl1pPr defTabSz="868680">
              <a:defRPr sz="4180"/>
            </a:lvl1pPr>
          </a:lstStyle>
          <a:p>
            <a:pPr lvl="0">
              <a:defRPr sz="1800">
                <a:solidFill>
                  <a:srgbClr val="000000"/>
                </a:solidFill>
              </a:defRPr>
            </a:pPr>
            <a:r>
              <a:rPr sz="4180" dirty="0">
                <a:solidFill>
                  <a:srgbClr val="F39200"/>
                </a:solidFill>
                <a:latin typeface="Calibri"/>
                <a:cs typeface="Calibri"/>
              </a:rPr>
              <a:t>Situatie: ouders komen niet naar het oudercontact</a:t>
            </a:r>
          </a:p>
        </p:txBody>
      </p:sp>
      <p:sp>
        <p:nvSpPr>
          <p:cNvPr id="75" name="Shape 75"/>
          <p:cNvSpPr>
            <a:spLocks noGrp="1"/>
          </p:cNvSpPr>
          <p:nvPr>
            <p:ph type="body" idx="1"/>
          </p:nvPr>
        </p:nvSpPr>
        <p:spPr>
          <a:xfrm>
            <a:off x="838200" y="1797072"/>
            <a:ext cx="10515600" cy="4351339"/>
          </a:xfrm>
          <a:prstGeom prst="rect">
            <a:avLst/>
          </a:prstGeom>
        </p:spPr>
        <p:txBody>
          <a:bodyPr/>
          <a:lstStyle/>
          <a:p>
            <a:pPr marL="0" lvl="0" indent="0">
              <a:buSzTx/>
              <a:buFontTx/>
              <a:buNone/>
              <a:defRPr sz="1800">
                <a:solidFill>
                  <a:srgbClr val="000000"/>
                </a:solidFill>
              </a:defRPr>
            </a:pPr>
            <a:r>
              <a:rPr sz="2800" dirty="0">
                <a:solidFill>
                  <a:srgbClr val="F39200"/>
                </a:solidFill>
              </a:rPr>
              <a:t>Acties gericht op het kind</a:t>
            </a:r>
          </a:p>
          <a:p>
            <a:pPr lvl="0">
              <a:defRPr sz="1800">
                <a:solidFill>
                  <a:srgbClr val="000000"/>
                </a:solidFill>
              </a:defRPr>
            </a:pPr>
            <a:endParaRPr sz="2800" dirty="0">
              <a:solidFill>
                <a:srgbClr val="F39200"/>
              </a:solidFill>
            </a:endParaRPr>
          </a:p>
          <a:p>
            <a:pPr lvl="0">
              <a:defRPr sz="1800">
                <a:solidFill>
                  <a:srgbClr val="000000"/>
                </a:solidFill>
              </a:defRPr>
            </a:pPr>
            <a:r>
              <a:rPr sz="2800" dirty="0" smtClean="0">
                <a:solidFill>
                  <a:srgbClr val="F39200"/>
                </a:solidFill>
              </a:rPr>
              <a:t>Leerkracht </a:t>
            </a:r>
            <a:r>
              <a:rPr sz="2800" dirty="0">
                <a:solidFill>
                  <a:srgbClr val="F39200"/>
                </a:solidFill>
              </a:rPr>
              <a:t>overloopt de brief met de </a:t>
            </a:r>
            <a:r>
              <a:rPr sz="2800" dirty="0" smtClean="0">
                <a:solidFill>
                  <a:srgbClr val="F39200"/>
                </a:solidFill>
              </a:rPr>
              <a:t>leerling</a:t>
            </a:r>
            <a:r>
              <a:rPr lang="nl-BE" sz="2800" dirty="0" smtClean="0">
                <a:solidFill>
                  <a:srgbClr val="F39200"/>
                </a:solidFill>
              </a:rPr>
              <a:t>. Samen kleven ze de brief in </a:t>
            </a:r>
            <a:r>
              <a:rPr sz="2800" dirty="0" smtClean="0">
                <a:solidFill>
                  <a:srgbClr val="F39200"/>
                </a:solidFill>
              </a:rPr>
              <a:t>het </a:t>
            </a:r>
            <a:r>
              <a:rPr sz="2800" dirty="0">
                <a:solidFill>
                  <a:srgbClr val="F39200"/>
                </a:solidFill>
              </a:rPr>
              <a:t>heen- en weerschriftje.</a:t>
            </a:r>
          </a:p>
          <a:p>
            <a:pPr lvl="0">
              <a:defRPr sz="1800">
                <a:solidFill>
                  <a:srgbClr val="000000"/>
                </a:solidFill>
              </a:defRPr>
            </a:pPr>
            <a:r>
              <a:rPr sz="2800" dirty="0" smtClean="0">
                <a:solidFill>
                  <a:srgbClr val="F39200"/>
                </a:solidFill>
              </a:rPr>
              <a:t>Leerkracht </a:t>
            </a:r>
            <a:r>
              <a:rPr sz="2800" dirty="0">
                <a:solidFill>
                  <a:srgbClr val="F39200"/>
                </a:solidFill>
              </a:rPr>
              <a:t>vertelt dat de kinderen spelletjes mogen komen spelen.</a:t>
            </a:r>
          </a:p>
          <a:p>
            <a:pPr lvl="0">
              <a:defRPr sz="1800">
                <a:solidFill>
                  <a:srgbClr val="000000"/>
                </a:solidFill>
              </a:defRPr>
            </a:pPr>
            <a:r>
              <a:rPr sz="2800" dirty="0">
                <a:solidFill>
                  <a:srgbClr val="F39200"/>
                </a:solidFill>
              </a:rPr>
              <a:t>Leerlingen knutselen zelf een uitnodiging.</a:t>
            </a:r>
          </a:p>
        </p:txBody>
      </p:sp>
    </p:spTree>
    <p:extLst>
      <p:ext uri="{BB962C8B-B14F-4D97-AF65-F5344CB8AC3E}">
        <p14:creationId xmlns:p14="http://schemas.microsoft.com/office/powerpoint/2010/main" val="400110931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838200" y="365125"/>
            <a:ext cx="10515600" cy="1325563"/>
          </a:xfrm>
          <a:prstGeom prst="rect">
            <a:avLst/>
          </a:prstGeom>
        </p:spPr>
        <p:txBody>
          <a:bodyPr/>
          <a:lstStyle>
            <a:lvl1pPr defTabSz="868680">
              <a:defRPr sz="4180"/>
            </a:lvl1pPr>
          </a:lstStyle>
          <a:p>
            <a:pPr lvl="0">
              <a:defRPr sz="1800">
                <a:solidFill>
                  <a:srgbClr val="000000"/>
                </a:solidFill>
              </a:defRPr>
            </a:pPr>
            <a:r>
              <a:rPr sz="4180" dirty="0">
                <a:solidFill>
                  <a:srgbClr val="F39200"/>
                </a:solidFill>
                <a:latin typeface="Calibri"/>
                <a:cs typeface="Calibri"/>
              </a:rPr>
              <a:t>Situatie: ouders hebben niet gereageerd op de brief van het oudercontact</a:t>
            </a:r>
          </a:p>
        </p:txBody>
      </p:sp>
      <p:sp>
        <p:nvSpPr>
          <p:cNvPr id="92" name="Shape 92"/>
          <p:cNvSpPr>
            <a:spLocks noGrp="1"/>
          </p:cNvSpPr>
          <p:nvPr>
            <p:ph type="body" idx="1"/>
          </p:nvPr>
        </p:nvSpPr>
        <p:spPr>
          <a:xfrm>
            <a:off x="838200" y="1875592"/>
            <a:ext cx="9842910" cy="4191427"/>
          </a:xfrm>
          <a:prstGeom prst="rect">
            <a:avLst/>
          </a:prstGeom>
        </p:spPr>
        <p:txBody>
          <a:bodyPr>
            <a:normAutofit/>
          </a:bodyPr>
          <a:lstStyle/>
          <a:p>
            <a:pPr marL="0" lvl="0" indent="0" defTabSz="502920">
              <a:lnSpc>
                <a:spcPct val="72000"/>
              </a:lnSpc>
              <a:spcBef>
                <a:spcPts val="500"/>
              </a:spcBef>
              <a:buSzTx/>
              <a:buFontTx/>
              <a:buNone/>
              <a:defRPr sz="1800">
                <a:solidFill>
                  <a:srgbClr val="000000"/>
                </a:solidFill>
              </a:defRPr>
            </a:pPr>
            <a:r>
              <a:rPr sz="3600" dirty="0">
                <a:solidFill>
                  <a:srgbClr val="F39200"/>
                </a:solidFill>
              </a:rPr>
              <a:t>Acties gericht op de </a:t>
            </a:r>
            <a:r>
              <a:rPr sz="3600" dirty="0" smtClean="0">
                <a:solidFill>
                  <a:srgbClr val="F39200"/>
                </a:solidFill>
              </a:rPr>
              <a:t>ouder</a:t>
            </a:r>
            <a:r>
              <a:rPr lang="nl-BE" sz="3600" dirty="0" smtClean="0">
                <a:solidFill>
                  <a:srgbClr val="F39200"/>
                </a:solidFill>
              </a:rPr>
              <a:t>(s)</a:t>
            </a:r>
            <a:endParaRPr sz="3600" dirty="0">
              <a:solidFill>
                <a:srgbClr val="F39200"/>
              </a:solidFill>
            </a:endParaRPr>
          </a:p>
          <a:p>
            <a:pPr marL="359228" lvl="0" indent="-359228" defTabSz="502920">
              <a:lnSpc>
                <a:spcPct val="72000"/>
              </a:lnSpc>
              <a:spcBef>
                <a:spcPts val="500"/>
              </a:spcBef>
              <a:defRPr sz="1800">
                <a:solidFill>
                  <a:srgbClr val="000000"/>
                </a:solidFill>
              </a:defRPr>
            </a:pPr>
            <a:endParaRPr sz="3600" dirty="0">
              <a:solidFill>
                <a:srgbClr val="F39200"/>
              </a:solidFill>
            </a:endParaRPr>
          </a:p>
          <a:p>
            <a:pPr marL="359228" lvl="0" indent="-359228" defTabSz="502920">
              <a:lnSpc>
                <a:spcPct val="72000"/>
              </a:lnSpc>
              <a:spcBef>
                <a:spcPts val="500"/>
              </a:spcBef>
              <a:defRPr sz="1800">
                <a:solidFill>
                  <a:srgbClr val="000000"/>
                </a:solidFill>
              </a:defRPr>
            </a:pPr>
            <a:r>
              <a:rPr sz="3600" dirty="0">
                <a:solidFill>
                  <a:srgbClr val="F39200"/>
                </a:solidFill>
              </a:rPr>
              <a:t>Stap 1: Leerkracht schrijft herinnering in het schriftje in eenvoudige, duidelijke en beleefde </a:t>
            </a:r>
            <a:r>
              <a:rPr sz="3600" dirty="0" smtClean="0">
                <a:solidFill>
                  <a:srgbClr val="F39200"/>
                </a:solidFill>
              </a:rPr>
              <a:t>taal</a:t>
            </a:r>
            <a:endParaRPr lang="nl-BE" sz="3600" dirty="0" smtClean="0">
              <a:solidFill>
                <a:srgbClr val="F39200"/>
              </a:solidFill>
            </a:endParaRPr>
          </a:p>
          <a:p>
            <a:pPr marL="359228" lvl="0" indent="-359228" defTabSz="502920">
              <a:lnSpc>
                <a:spcPct val="72000"/>
              </a:lnSpc>
              <a:spcBef>
                <a:spcPts val="500"/>
              </a:spcBef>
              <a:defRPr sz="1800">
                <a:solidFill>
                  <a:srgbClr val="000000"/>
                </a:solidFill>
              </a:defRPr>
            </a:pPr>
            <a:endParaRPr sz="3600" dirty="0">
              <a:solidFill>
                <a:srgbClr val="F39200"/>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838200" y="365125"/>
            <a:ext cx="10515600" cy="1325563"/>
          </a:xfrm>
          <a:prstGeom prst="rect">
            <a:avLst/>
          </a:prstGeom>
        </p:spPr>
        <p:txBody>
          <a:bodyPr/>
          <a:lstStyle>
            <a:lvl1pPr defTabSz="868680">
              <a:defRPr sz="4180"/>
            </a:lvl1pPr>
          </a:lstStyle>
          <a:p>
            <a:pPr lvl="0">
              <a:defRPr sz="1800">
                <a:solidFill>
                  <a:srgbClr val="000000"/>
                </a:solidFill>
              </a:defRPr>
            </a:pPr>
            <a:r>
              <a:rPr sz="4180" dirty="0">
                <a:solidFill>
                  <a:srgbClr val="F39200"/>
                </a:solidFill>
                <a:latin typeface="Calibri"/>
                <a:cs typeface="Calibri"/>
              </a:rPr>
              <a:t>Situatie: ouders hebben niet gereageerd op de brief van het oudercontact</a:t>
            </a:r>
          </a:p>
        </p:txBody>
      </p:sp>
      <p:sp>
        <p:nvSpPr>
          <p:cNvPr id="92" name="Shape 92"/>
          <p:cNvSpPr>
            <a:spLocks noGrp="1"/>
          </p:cNvSpPr>
          <p:nvPr>
            <p:ph type="body" idx="1"/>
          </p:nvPr>
        </p:nvSpPr>
        <p:spPr>
          <a:xfrm>
            <a:off x="838200" y="1875592"/>
            <a:ext cx="9842910" cy="4191427"/>
          </a:xfrm>
          <a:prstGeom prst="rect">
            <a:avLst/>
          </a:prstGeom>
        </p:spPr>
        <p:txBody>
          <a:bodyPr>
            <a:normAutofit/>
          </a:bodyPr>
          <a:lstStyle/>
          <a:p>
            <a:pPr marL="0" lvl="0" indent="0" defTabSz="502920">
              <a:lnSpc>
                <a:spcPct val="72000"/>
              </a:lnSpc>
              <a:spcBef>
                <a:spcPts val="500"/>
              </a:spcBef>
              <a:buSzTx/>
              <a:buFontTx/>
              <a:buNone/>
              <a:defRPr sz="1800">
                <a:solidFill>
                  <a:srgbClr val="000000"/>
                </a:solidFill>
              </a:defRPr>
            </a:pPr>
            <a:r>
              <a:rPr sz="3600" dirty="0">
                <a:solidFill>
                  <a:srgbClr val="F39200"/>
                </a:solidFill>
              </a:rPr>
              <a:t>Acties gericht op de </a:t>
            </a:r>
            <a:r>
              <a:rPr sz="3600" dirty="0" smtClean="0">
                <a:solidFill>
                  <a:srgbClr val="F39200"/>
                </a:solidFill>
              </a:rPr>
              <a:t>ouder</a:t>
            </a:r>
            <a:r>
              <a:rPr lang="nl-BE" sz="3600" dirty="0" smtClean="0">
                <a:solidFill>
                  <a:srgbClr val="F39200"/>
                </a:solidFill>
              </a:rPr>
              <a:t>(s)</a:t>
            </a:r>
            <a:endParaRPr sz="3600" dirty="0">
              <a:solidFill>
                <a:srgbClr val="F39200"/>
              </a:solidFill>
            </a:endParaRPr>
          </a:p>
          <a:p>
            <a:pPr marL="0" lvl="0" indent="0" defTabSz="502920">
              <a:lnSpc>
                <a:spcPct val="72000"/>
              </a:lnSpc>
              <a:spcBef>
                <a:spcPts val="500"/>
              </a:spcBef>
              <a:buNone/>
              <a:defRPr sz="1800">
                <a:solidFill>
                  <a:srgbClr val="000000"/>
                </a:solidFill>
              </a:defRPr>
            </a:pPr>
            <a:endParaRPr sz="3600" dirty="0">
              <a:solidFill>
                <a:srgbClr val="F39200"/>
              </a:solidFill>
            </a:endParaRPr>
          </a:p>
          <a:p>
            <a:pPr marL="359228" lvl="0" indent="-359228" defTabSz="502920">
              <a:lnSpc>
                <a:spcPct val="72000"/>
              </a:lnSpc>
              <a:spcBef>
                <a:spcPts val="500"/>
              </a:spcBef>
              <a:defRPr sz="1800">
                <a:solidFill>
                  <a:srgbClr val="000000"/>
                </a:solidFill>
              </a:defRPr>
            </a:pPr>
            <a:r>
              <a:rPr sz="3600" dirty="0">
                <a:solidFill>
                  <a:srgbClr val="F39200"/>
                </a:solidFill>
              </a:rPr>
              <a:t>Stap 2: Leerkracht neemt telefonisch contact op met de ouders, rekening houdend met de thuistaal, achtergrond, woonplaats. De leerkracht communiceert eenvoudig, duidelijk en beleefd</a:t>
            </a:r>
            <a:r>
              <a:rPr sz="3600" dirty="0" smtClean="0">
                <a:solidFill>
                  <a:srgbClr val="F39200"/>
                </a:solidFill>
              </a:rPr>
              <a:t>.</a:t>
            </a:r>
            <a:endParaRPr lang="nl-BE" sz="3600" dirty="0" smtClean="0">
              <a:solidFill>
                <a:srgbClr val="F39200"/>
              </a:solidFill>
            </a:endParaRPr>
          </a:p>
          <a:p>
            <a:pPr marL="359228" lvl="0" indent="-359228" defTabSz="502920">
              <a:lnSpc>
                <a:spcPct val="72000"/>
              </a:lnSpc>
              <a:spcBef>
                <a:spcPts val="500"/>
              </a:spcBef>
              <a:defRPr sz="1800">
                <a:solidFill>
                  <a:srgbClr val="000000"/>
                </a:solidFill>
              </a:defRPr>
            </a:pPr>
            <a:endParaRPr sz="3600" dirty="0">
              <a:solidFill>
                <a:srgbClr val="F39200"/>
              </a:solidFill>
            </a:endParaRPr>
          </a:p>
          <a:p>
            <a:pPr marL="359228" lvl="0" indent="-359228" defTabSz="502920">
              <a:lnSpc>
                <a:spcPct val="72000"/>
              </a:lnSpc>
              <a:spcBef>
                <a:spcPts val="500"/>
              </a:spcBef>
              <a:defRPr sz="1800">
                <a:solidFill>
                  <a:srgbClr val="000000"/>
                </a:solidFill>
              </a:defRPr>
            </a:pPr>
            <a:r>
              <a:rPr sz="3600" dirty="0">
                <a:solidFill>
                  <a:srgbClr val="F39200"/>
                </a:solidFill>
              </a:rPr>
              <a:t>Stap 3: eventueel voorstel voor een aangepast uur of andere dag</a:t>
            </a:r>
          </a:p>
        </p:txBody>
      </p:sp>
    </p:spTree>
    <p:extLst>
      <p:ext uri="{BB962C8B-B14F-4D97-AF65-F5344CB8AC3E}">
        <p14:creationId xmlns:p14="http://schemas.microsoft.com/office/powerpoint/2010/main" val="228536957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838200" y="365125"/>
            <a:ext cx="10515600" cy="1325563"/>
          </a:xfrm>
          <a:prstGeom prst="rect">
            <a:avLst/>
          </a:prstGeom>
        </p:spPr>
        <p:txBody>
          <a:bodyPr lIns="0" tIns="0" rIns="0" bIns="0"/>
          <a:lstStyle/>
          <a:p>
            <a:pPr lvl="0">
              <a:defRPr sz="1800">
                <a:solidFill>
                  <a:srgbClr val="000000"/>
                </a:solidFill>
              </a:defRPr>
            </a:pPr>
            <a:r>
              <a:rPr sz="4400">
                <a:solidFill>
                  <a:srgbClr val="F39200"/>
                </a:solidFill>
              </a:rPr>
              <a:t>Het oudercontact zelf</a:t>
            </a:r>
          </a:p>
        </p:txBody>
      </p:sp>
      <p:sp>
        <p:nvSpPr>
          <p:cNvPr id="95" name="Shape 95"/>
          <p:cNvSpPr>
            <a:spLocks noGrp="1"/>
          </p:cNvSpPr>
          <p:nvPr>
            <p:ph type="body" idx="1"/>
          </p:nvPr>
        </p:nvSpPr>
        <p:spPr>
          <a:xfrm>
            <a:off x="838200" y="1811348"/>
            <a:ext cx="10515600" cy="4337063"/>
          </a:xfrm>
          <a:prstGeom prst="rect">
            <a:avLst/>
          </a:prstGeom>
        </p:spPr>
        <p:txBody>
          <a:bodyPr/>
          <a:lstStyle/>
          <a:p>
            <a:pPr marL="210311" lvl="0" indent="-210311" defTabSz="841247">
              <a:spcBef>
                <a:spcPts val="900"/>
              </a:spcBef>
              <a:defRPr sz="1800">
                <a:solidFill>
                  <a:srgbClr val="000000"/>
                </a:solidFill>
              </a:defRPr>
            </a:pPr>
            <a:endParaRPr sz="2576" dirty="0">
              <a:solidFill>
                <a:srgbClr val="F39200"/>
              </a:solidFill>
            </a:endParaRPr>
          </a:p>
          <a:p>
            <a:pPr marL="210311" lvl="0" indent="-210311" defTabSz="841247">
              <a:spcBef>
                <a:spcPts val="900"/>
              </a:spcBef>
              <a:defRPr sz="1800">
                <a:solidFill>
                  <a:srgbClr val="000000"/>
                </a:solidFill>
              </a:defRPr>
            </a:pPr>
            <a:r>
              <a:rPr sz="2576" dirty="0">
                <a:solidFill>
                  <a:srgbClr val="F39200"/>
                </a:solidFill>
              </a:rPr>
              <a:t>Zorgen voor een warm onthaal. De ouders worden ontvangen aan de deur. Er wordt een drankje en dessertje aangeboden. </a:t>
            </a:r>
          </a:p>
          <a:p>
            <a:pPr marL="210311" lvl="0" indent="-210311" defTabSz="841247">
              <a:spcBef>
                <a:spcPts val="900"/>
              </a:spcBef>
              <a:defRPr sz="1800">
                <a:solidFill>
                  <a:srgbClr val="000000"/>
                </a:solidFill>
              </a:defRPr>
            </a:pPr>
            <a:r>
              <a:rPr sz="2576" dirty="0">
                <a:solidFill>
                  <a:srgbClr val="F39200"/>
                </a:solidFill>
              </a:rPr>
              <a:t>Er loopt constant een diavoorstelling.</a:t>
            </a:r>
          </a:p>
          <a:p>
            <a:pPr marL="210311" lvl="0" indent="-210311" defTabSz="841247">
              <a:spcBef>
                <a:spcPts val="900"/>
              </a:spcBef>
              <a:defRPr sz="1800">
                <a:solidFill>
                  <a:srgbClr val="000000"/>
                </a:solidFill>
              </a:defRPr>
            </a:pPr>
            <a:r>
              <a:rPr sz="2576" dirty="0">
                <a:solidFill>
                  <a:srgbClr val="F39200"/>
                </a:solidFill>
              </a:rPr>
              <a:t>Er wordt kinderopvang </a:t>
            </a:r>
            <a:r>
              <a:rPr sz="2576" dirty="0" smtClean="0">
                <a:solidFill>
                  <a:srgbClr val="F39200"/>
                </a:solidFill>
              </a:rPr>
              <a:t>en </a:t>
            </a:r>
            <a:r>
              <a:rPr sz="2576" dirty="0">
                <a:solidFill>
                  <a:srgbClr val="F39200"/>
                </a:solidFill>
              </a:rPr>
              <a:t>animatie voorzien, ook voor broers en zussen</a:t>
            </a:r>
          </a:p>
          <a:p>
            <a:pPr marL="210311" lvl="0" indent="-210311" defTabSz="841247">
              <a:spcBef>
                <a:spcPts val="900"/>
              </a:spcBef>
              <a:defRPr sz="1800">
                <a:solidFill>
                  <a:srgbClr val="000000"/>
                </a:solidFill>
              </a:defRPr>
            </a:pPr>
            <a:r>
              <a:rPr sz="2576" dirty="0">
                <a:solidFill>
                  <a:srgbClr val="F39200"/>
                </a:solidFill>
              </a:rPr>
              <a:t>Er wordt voldoende tijd uitgetrokken voor het gesprek over elk kind.</a:t>
            </a:r>
          </a:p>
          <a:p>
            <a:pPr marL="210311" lvl="0" indent="-210311" defTabSz="841247">
              <a:spcBef>
                <a:spcPts val="900"/>
              </a:spcBef>
              <a:defRPr sz="1800">
                <a:solidFill>
                  <a:srgbClr val="000000"/>
                </a:solidFill>
              </a:defRPr>
            </a:pPr>
            <a:r>
              <a:rPr sz="2576" dirty="0">
                <a:solidFill>
                  <a:srgbClr val="F39200"/>
                </a:solidFill>
              </a:rPr>
              <a:t>Ook therapeuten, psychologen, CLB, directie zijn aanwezig. </a:t>
            </a:r>
          </a:p>
          <a:p>
            <a:pPr marL="210311" lvl="0" indent="-210311" defTabSz="841247">
              <a:spcBef>
                <a:spcPts val="900"/>
              </a:spcBef>
              <a:defRPr sz="1800">
                <a:solidFill>
                  <a:srgbClr val="000000"/>
                </a:solidFill>
              </a:defRPr>
            </a:pPr>
            <a:r>
              <a:rPr sz="2576" dirty="0">
                <a:solidFill>
                  <a:srgbClr val="F39200"/>
                </a:solidFill>
              </a:rPr>
              <a:t>Formulieren voor studietoelagen worden samen met de ouders ingevuld.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838200" y="365125"/>
            <a:ext cx="10515600" cy="1325563"/>
          </a:xfrm>
          <a:prstGeom prst="rect">
            <a:avLst/>
          </a:prstGeom>
        </p:spPr>
        <p:txBody>
          <a:bodyPr lIns="0" tIns="0" rIns="0" bIns="0"/>
          <a:lstStyle>
            <a:lvl1pPr defTabSz="868680">
              <a:defRPr sz="4180"/>
            </a:lvl1pPr>
          </a:lstStyle>
          <a:p>
            <a:pPr lvl="0">
              <a:defRPr sz="1800">
                <a:solidFill>
                  <a:srgbClr val="000000"/>
                </a:solidFill>
              </a:defRPr>
            </a:pPr>
            <a:r>
              <a:rPr sz="4180" dirty="0">
                <a:solidFill>
                  <a:srgbClr val="F39200"/>
                </a:solidFill>
                <a:latin typeface="Calibri"/>
                <a:cs typeface="Calibri"/>
              </a:rPr>
              <a:t>Ouders zijn toch niet geweest naar het oudercontact</a:t>
            </a:r>
          </a:p>
        </p:txBody>
      </p:sp>
      <p:sp>
        <p:nvSpPr>
          <p:cNvPr id="98" name="Shape 98"/>
          <p:cNvSpPr>
            <a:spLocks noGrp="1"/>
          </p:cNvSpPr>
          <p:nvPr>
            <p:ph type="body" idx="1"/>
          </p:nvPr>
        </p:nvSpPr>
        <p:spPr>
          <a:xfrm>
            <a:off x="838200" y="1825625"/>
            <a:ext cx="10515600" cy="4351338"/>
          </a:xfrm>
          <a:prstGeom prst="rect">
            <a:avLst/>
          </a:prstGeom>
        </p:spPr>
        <p:txBody>
          <a:bodyPr lIns="0" tIns="0" rIns="0" bIns="0"/>
          <a:lstStyle/>
          <a:p>
            <a:pPr marL="280736" lvl="0" indent="-280736">
              <a:buFontTx/>
              <a:defRPr sz="1800">
                <a:solidFill>
                  <a:srgbClr val="000000"/>
                </a:solidFill>
              </a:defRPr>
            </a:pPr>
            <a:r>
              <a:rPr sz="2800">
                <a:solidFill>
                  <a:srgbClr val="F39200"/>
                </a:solidFill>
              </a:rPr>
              <a:t>Ouders die niet geweest zijn, worden opgelijst.</a:t>
            </a:r>
          </a:p>
          <a:p>
            <a:pPr marL="280736" lvl="0" indent="-280736">
              <a:buFontTx/>
              <a:defRPr sz="1800">
                <a:solidFill>
                  <a:srgbClr val="000000"/>
                </a:solidFill>
              </a:defRPr>
            </a:pPr>
            <a:r>
              <a:rPr sz="2800">
                <a:solidFill>
                  <a:srgbClr val="F39200"/>
                </a:solidFill>
              </a:rPr>
              <a:t>Er wordt opnieuw telefonisch contact opgenomen door de teamverantwoordelijke met een voorstel voor een nieuwe afspraak of een huisbezoek.</a:t>
            </a:r>
          </a:p>
          <a:p>
            <a:pPr marL="280736" lvl="0" indent="-280736">
              <a:buFontTx/>
              <a:defRPr sz="1800">
                <a:solidFill>
                  <a:srgbClr val="000000"/>
                </a:solidFill>
              </a:defRPr>
            </a:pPr>
            <a:r>
              <a:rPr sz="2800">
                <a:solidFill>
                  <a:srgbClr val="F39200"/>
                </a:solidFill>
              </a:rPr>
              <a:t>Indien dit ook nog niet lukt, wordt er contact opgenomen met het CLB om verdere acties te ondernemen.</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p>
            <a:pPr lvl="0">
              <a:defRPr sz="1800">
                <a:solidFill>
                  <a:srgbClr val="000000"/>
                </a:solidFill>
              </a:defRPr>
            </a:pPr>
            <a:r>
              <a:rPr sz="4400" dirty="0">
                <a:solidFill>
                  <a:srgbClr val="F39200"/>
                </a:solidFill>
                <a:latin typeface="Calibri"/>
                <a:cs typeface="Calibri"/>
              </a:rPr>
              <a:t>Evaluatie van het oudercontact</a:t>
            </a:r>
          </a:p>
        </p:txBody>
      </p:sp>
      <p:sp>
        <p:nvSpPr>
          <p:cNvPr id="101" name="Shape 101"/>
          <p:cNvSpPr>
            <a:spLocks noGrp="1"/>
          </p:cNvSpPr>
          <p:nvPr>
            <p:ph type="body" idx="1"/>
          </p:nvPr>
        </p:nvSpPr>
        <p:spPr>
          <a:prstGeom prst="rect">
            <a:avLst/>
          </a:prstGeom>
        </p:spPr>
        <p:txBody>
          <a:bodyPr/>
          <a:lstStyle/>
          <a:p>
            <a:pPr lvl="0">
              <a:defRPr sz="1800">
                <a:solidFill>
                  <a:srgbClr val="000000"/>
                </a:solidFill>
              </a:defRPr>
            </a:pPr>
            <a:r>
              <a:rPr sz="2800">
                <a:solidFill>
                  <a:srgbClr val="F39200"/>
                </a:solidFill>
              </a:rPr>
              <a:t>Leerkracht schrijft een korte neerslag van het oudercontact in het leerlingendossier.</a:t>
            </a:r>
          </a:p>
          <a:p>
            <a:pPr lvl="0">
              <a:defRPr sz="1800">
                <a:solidFill>
                  <a:srgbClr val="000000"/>
                </a:solidFill>
              </a:defRPr>
            </a:pPr>
            <a:r>
              <a:rPr sz="2800">
                <a:solidFill>
                  <a:srgbClr val="F39200"/>
                </a:solidFill>
              </a:rPr>
              <a:t>Leerkracht zorgt dat de afspraken gemaakt met de ouders, worden opgevolgd.</a:t>
            </a:r>
          </a:p>
          <a:p>
            <a:pPr lvl="0">
              <a:defRPr sz="1800">
                <a:solidFill>
                  <a:srgbClr val="000000"/>
                </a:solidFill>
              </a:defRPr>
            </a:pPr>
            <a:r>
              <a:rPr sz="2800">
                <a:solidFill>
                  <a:srgbClr val="F39200"/>
                </a:solidFill>
              </a:rPr>
              <a:t>De leerlingen krijgen een brief om het oudercontact door de ouders te evalueren. Het is een eenvoudig document waarop ze een score kunnen noteren.</a:t>
            </a:r>
          </a:p>
        </p:txBody>
      </p:sp>
      <p:sp>
        <p:nvSpPr>
          <p:cNvPr id="102" name="Shape 10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F6B588"/>
                </a:solidFill>
              </a:rPr>
              <a:t>17</a:t>
            </a:fld>
            <a:endParaRPr sz="1200">
              <a:solidFill>
                <a:srgbClr val="F6B588"/>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p>
            <a:pPr lvl="0">
              <a:defRPr sz="1800">
                <a:solidFill>
                  <a:srgbClr val="000000"/>
                </a:solidFill>
              </a:defRPr>
            </a:pPr>
            <a:r>
              <a:rPr sz="4400">
                <a:solidFill>
                  <a:srgbClr val="F39200"/>
                </a:solidFill>
              </a:rPr>
              <a:t>Nog enkele andere voorbeelden</a:t>
            </a:r>
          </a:p>
        </p:txBody>
      </p:sp>
      <p:sp>
        <p:nvSpPr>
          <p:cNvPr id="105" name="Shape 105"/>
          <p:cNvSpPr>
            <a:spLocks noGrp="1"/>
          </p:cNvSpPr>
          <p:nvPr>
            <p:ph type="body" idx="1"/>
          </p:nvPr>
        </p:nvSpPr>
        <p:spPr>
          <a:xfrm>
            <a:off x="838200" y="1706562"/>
            <a:ext cx="5181600" cy="5032376"/>
          </a:xfrm>
          <a:prstGeom prst="rect">
            <a:avLst/>
          </a:prstGeom>
        </p:spPr>
        <p:txBody>
          <a:bodyPr/>
          <a:lstStyle/>
          <a:p>
            <a:pPr lvl="0">
              <a:defRPr sz="1800">
                <a:solidFill>
                  <a:srgbClr val="000000"/>
                </a:solidFill>
              </a:defRPr>
            </a:pPr>
            <a:r>
              <a:rPr sz="2800">
                <a:solidFill>
                  <a:srgbClr val="F39200"/>
                </a:solidFill>
              </a:rPr>
              <a:t>Open klasdag</a:t>
            </a:r>
          </a:p>
        </p:txBody>
      </p:sp>
      <p:sp>
        <p:nvSpPr>
          <p:cNvPr id="106" name="Shape 10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F6B588"/>
                </a:solidFill>
              </a:rPr>
              <a:t>18</a:t>
            </a:fld>
            <a:endParaRPr sz="1200">
              <a:solidFill>
                <a:srgbClr val="F6B588"/>
              </a:solidFill>
            </a:endParaRPr>
          </a:p>
        </p:txBody>
      </p:sp>
      <p:pic>
        <p:nvPicPr>
          <p:cNvPr id="3" name="Afbeelding 2" descr="DSC03455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002" y="1465343"/>
            <a:ext cx="5918200" cy="4508500"/>
          </a:xfrm>
          <a:prstGeom prst="rect">
            <a:avLst/>
          </a:prstGeom>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F6B588"/>
                </a:solidFill>
              </a:rPr>
              <a:t>19</a:t>
            </a:fld>
            <a:endParaRPr sz="1200">
              <a:solidFill>
                <a:srgbClr val="F6B588"/>
              </a:solidFill>
            </a:endParaRPr>
          </a:p>
        </p:txBody>
      </p:sp>
      <p:pic>
        <p:nvPicPr>
          <p:cNvPr id="2" name="Afbeelding 1" descr="DSC03462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588" y="321846"/>
            <a:ext cx="6748541" cy="5774153"/>
          </a:xfrm>
          <a:prstGeom prst="rect">
            <a:avLst/>
          </a:prstGeom>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 name="Shape 52"/>
          <p:cNvSpPr>
            <a:spLocks noGrp="1"/>
          </p:cNvSpPr>
          <p:nvPr>
            <p:ph type="title"/>
          </p:nvPr>
        </p:nvSpPr>
        <p:spPr>
          <a:xfrm>
            <a:off x="535997" y="3117274"/>
            <a:ext cx="4077567" cy="2057401"/>
          </a:xfrm>
          <a:prstGeom prst="rect">
            <a:avLst/>
          </a:prstGeom>
        </p:spPr>
        <p:txBody>
          <a:bodyPr/>
          <a:lstStyle/>
          <a:p>
            <a:pPr lvl="0" defTabSz="758951">
              <a:defRPr sz="4980"/>
            </a:pPr>
            <a:endParaRPr/>
          </a:p>
        </p:txBody>
      </p:sp>
      <p:sp>
        <p:nvSpPr>
          <p:cNvPr id="53" name="Shape 53"/>
          <p:cNvSpPr>
            <a:spLocks noGrp="1"/>
          </p:cNvSpPr>
          <p:nvPr>
            <p:ph type="body" idx="1"/>
          </p:nvPr>
        </p:nvSpPr>
        <p:spPr>
          <a:xfrm>
            <a:off x="5195454" y="5257798"/>
            <a:ext cx="6650182" cy="1600202"/>
          </a:xfrm>
          <a:prstGeom prst="rect">
            <a:avLst/>
          </a:prstGeom>
        </p:spPr>
        <p:txBody>
          <a:bodyPr/>
          <a:lstStyle/>
          <a:p>
            <a:pPr lvl="0">
              <a:defRPr sz="1800">
                <a:solidFill>
                  <a:srgbClr val="000000"/>
                </a:solidFill>
              </a:defRPr>
            </a:pPr>
            <a:endParaRPr sz="2400">
              <a:solidFill>
                <a:srgbClr val="F39200"/>
              </a:solidFill>
            </a:endParaRPr>
          </a:p>
          <a:p>
            <a:pPr lvl="0">
              <a:defRPr sz="1800">
                <a:solidFill>
                  <a:srgbClr val="000000"/>
                </a:solidFill>
              </a:defRPr>
            </a:pPr>
            <a:endParaRPr sz="2400">
              <a:solidFill>
                <a:srgbClr val="F39200"/>
              </a:solidFill>
            </a:endParaRPr>
          </a:p>
          <a:p>
            <a:pPr lvl="0">
              <a:defRPr sz="1800">
                <a:solidFill>
                  <a:srgbClr val="000000"/>
                </a:solidFill>
              </a:defRPr>
            </a:pPr>
            <a:r>
              <a:rPr sz="3200">
                <a:solidFill>
                  <a:srgbClr val="FFC000"/>
                </a:solidFill>
              </a:rPr>
              <a:t>Voor iedereen de juiste richting</a:t>
            </a:r>
          </a:p>
        </p:txBody>
      </p:sp>
      <p:pic>
        <p:nvPicPr>
          <p:cNvPr id="54" name="image3.jpeg"/>
          <p:cNvPicPr/>
          <p:nvPr/>
        </p:nvPicPr>
        <p:blipFill>
          <a:blip r:embed="rId3">
            <a:extLst/>
          </a:blip>
          <a:stretch>
            <a:fillRect/>
          </a:stretch>
        </p:blipFill>
        <p:spPr>
          <a:xfrm>
            <a:off x="535998" y="0"/>
            <a:ext cx="7753351" cy="360045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03468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794" y="146235"/>
            <a:ext cx="7914454" cy="5917349"/>
          </a:xfrm>
          <a:prstGeom prst="rect">
            <a:avLst/>
          </a:prstGeom>
        </p:spPr>
      </p:pic>
    </p:spTree>
    <p:extLst>
      <p:ext uri="{BB962C8B-B14F-4D97-AF65-F5344CB8AC3E}">
        <p14:creationId xmlns:p14="http://schemas.microsoft.com/office/powerpoint/2010/main" val="140775060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03469 (640x48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17" y="183783"/>
            <a:ext cx="8054437" cy="6022008"/>
          </a:xfrm>
          <a:prstGeom prst="rect">
            <a:avLst/>
          </a:prstGeom>
        </p:spPr>
      </p:pic>
    </p:spTree>
    <p:extLst>
      <p:ext uri="{BB962C8B-B14F-4D97-AF65-F5344CB8AC3E}">
        <p14:creationId xmlns:p14="http://schemas.microsoft.com/office/powerpoint/2010/main" val="84823316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03470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520" y="226804"/>
            <a:ext cx="4887158" cy="5773766"/>
          </a:xfrm>
          <a:prstGeom prst="rect">
            <a:avLst/>
          </a:prstGeom>
        </p:spPr>
      </p:pic>
    </p:spTree>
    <p:extLst>
      <p:ext uri="{BB962C8B-B14F-4D97-AF65-F5344CB8AC3E}">
        <p14:creationId xmlns:p14="http://schemas.microsoft.com/office/powerpoint/2010/main" val="375995799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03478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709" y="416689"/>
            <a:ext cx="3974088" cy="5298783"/>
          </a:xfrm>
          <a:prstGeom prst="rect">
            <a:avLst/>
          </a:prstGeom>
        </p:spPr>
      </p:pic>
    </p:spTree>
    <p:extLst>
      <p:ext uri="{BB962C8B-B14F-4D97-AF65-F5344CB8AC3E}">
        <p14:creationId xmlns:p14="http://schemas.microsoft.com/office/powerpoint/2010/main" val="117652788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03490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28" y="115607"/>
            <a:ext cx="8283907" cy="6212930"/>
          </a:xfrm>
          <a:prstGeom prst="rect">
            <a:avLst/>
          </a:prstGeom>
        </p:spPr>
      </p:pic>
    </p:spTree>
    <p:extLst>
      <p:ext uri="{BB962C8B-B14F-4D97-AF65-F5344CB8AC3E}">
        <p14:creationId xmlns:p14="http://schemas.microsoft.com/office/powerpoint/2010/main" val="57355471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03494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416" y="385567"/>
            <a:ext cx="8246112" cy="6165317"/>
          </a:xfrm>
          <a:prstGeom prst="rect">
            <a:avLst/>
          </a:prstGeom>
        </p:spPr>
      </p:pic>
    </p:spTree>
    <p:extLst>
      <p:ext uri="{BB962C8B-B14F-4D97-AF65-F5344CB8AC3E}">
        <p14:creationId xmlns:p14="http://schemas.microsoft.com/office/powerpoint/2010/main" val="230537217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03504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35" y="748455"/>
            <a:ext cx="4235666" cy="5647554"/>
          </a:xfrm>
          <a:prstGeom prst="rect">
            <a:avLst/>
          </a:prstGeom>
        </p:spPr>
      </p:pic>
      <p:pic>
        <p:nvPicPr>
          <p:cNvPr id="3" name="Afbeelding 2" descr="DSC03507 (640x48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148" y="272820"/>
            <a:ext cx="6757900" cy="5068425"/>
          </a:xfrm>
          <a:prstGeom prst="rect">
            <a:avLst/>
          </a:prstGeom>
        </p:spPr>
      </p:pic>
    </p:spTree>
    <p:extLst>
      <p:ext uri="{BB962C8B-B14F-4D97-AF65-F5344CB8AC3E}">
        <p14:creationId xmlns:p14="http://schemas.microsoft.com/office/powerpoint/2010/main" val="42067325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03521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18" y="90722"/>
            <a:ext cx="8128000" cy="6096000"/>
          </a:xfrm>
          <a:prstGeom prst="rect">
            <a:avLst/>
          </a:prstGeom>
        </p:spPr>
      </p:pic>
    </p:spTree>
    <p:extLst>
      <p:ext uri="{BB962C8B-B14F-4D97-AF65-F5344CB8AC3E}">
        <p14:creationId xmlns:p14="http://schemas.microsoft.com/office/powerpoint/2010/main" val="340511950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03520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516" y="323155"/>
            <a:ext cx="7290821" cy="5468116"/>
          </a:xfrm>
          <a:prstGeom prst="rect">
            <a:avLst/>
          </a:prstGeom>
        </p:spPr>
      </p:pic>
    </p:spTree>
    <p:extLst>
      <p:ext uri="{BB962C8B-B14F-4D97-AF65-F5344CB8AC3E}">
        <p14:creationId xmlns:p14="http://schemas.microsoft.com/office/powerpoint/2010/main" val="268434023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03518 (64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8" y="85040"/>
            <a:ext cx="8014612" cy="6010959"/>
          </a:xfrm>
          <a:prstGeom prst="rect">
            <a:avLst/>
          </a:prstGeom>
        </p:spPr>
      </p:pic>
    </p:spTree>
    <p:extLst>
      <p:ext uri="{BB962C8B-B14F-4D97-AF65-F5344CB8AC3E}">
        <p14:creationId xmlns:p14="http://schemas.microsoft.com/office/powerpoint/2010/main" val="47083320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1025237" y="732002"/>
            <a:ext cx="9144001" cy="4814580"/>
          </a:xfrm>
          <a:prstGeom prst="rect">
            <a:avLst/>
          </a:prstGeom>
        </p:spPr>
        <p:txBody>
          <a:bodyPr/>
          <a:lstStyle/>
          <a:p>
            <a:pPr lvl="0" defTabSz="822959">
              <a:defRPr sz="1800">
                <a:solidFill>
                  <a:srgbClr val="000000"/>
                </a:solidFill>
              </a:defRPr>
            </a:pPr>
            <a:r>
              <a:rPr sz="3239" dirty="0">
                <a:solidFill>
                  <a:srgbClr val="F39200"/>
                </a:solidFill>
                <a:latin typeface="Calibri"/>
                <a:cs typeface="Calibri"/>
              </a:rPr>
              <a:t>Na 50 jaar mpi zonneken gaan we </a:t>
            </a:r>
            <a:br>
              <a:rPr sz="3239" dirty="0">
                <a:solidFill>
                  <a:srgbClr val="F39200"/>
                </a:solidFill>
                <a:latin typeface="Calibri"/>
                <a:cs typeface="Calibri"/>
              </a:rPr>
            </a:br>
            <a:r>
              <a:rPr sz="3239" dirty="0">
                <a:solidFill>
                  <a:srgbClr val="F39200"/>
                </a:solidFill>
                <a:latin typeface="Calibri"/>
                <a:cs typeface="Calibri"/>
              </a:rPr>
              <a:t>samen op weg naar vernieuwing.</a:t>
            </a:r>
            <a:br>
              <a:rPr sz="3239" dirty="0">
                <a:solidFill>
                  <a:srgbClr val="F39200"/>
                </a:solidFill>
                <a:latin typeface="Calibri"/>
                <a:cs typeface="Calibri"/>
              </a:rPr>
            </a:br>
            <a:r>
              <a:rPr sz="3239" dirty="0">
                <a:solidFill>
                  <a:srgbClr val="F39200"/>
                </a:solidFill>
                <a:latin typeface="Calibri"/>
                <a:cs typeface="Calibri"/>
              </a:rPr>
              <a:t/>
            </a:r>
            <a:br>
              <a:rPr sz="3239" dirty="0">
                <a:solidFill>
                  <a:srgbClr val="F39200"/>
                </a:solidFill>
                <a:latin typeface="Calibri"/>
                <a:cs typeface="Calibri"/>
              </a:rPr>
            </a:br>
            <a:r>
              <a:rPr sz="3239" dirty="0">
                <a:solidFill>
                  <a:srgbClr val="F39200"/>
                </a:solidFill>
                <a:latin typeface="Calibri"/>
                <a:cs typeface="Calibri"/>
              </a:rPr>
              <a:t>Met mpi </a:t>
            </a:r>
            <a:r>
              <a:rPr sz="3239" dirty="0">
                <a:solidFill>
                  <a:srgbClr val="229ECC"/>
                </a:solidFill>
                <a:latin typeface="Calibri"/>
                <a:cs typeface="Calibri"/>
              </a:rPr>
              <a:t>kompas</a:t>
            </a:r>
            <a:r>
              <a:rPr sz="3239" dirty="0">
                <a:solidFill>
                  <a:srgbClr val="F39200"/>
                </a:solidFill>
                <a:latin typeface="Calibri"/>
                <a:cs typeface="Calibri"/>
              </a:rPr>
              <a:t> verandert niet alleen de naam,</a:t>
            </a:r>
            <a:br>
              <a:rPr sz="3239" dirty="0">
                <a:solidFill>
                  <a:srgbClr val="F39200"/>
                </a:solidFill>
                <a:latin typeface="Calibri"/>
                <a:cs typeface="Calibri"/>
              </a:rPr>
            </a:br>
            <a:r>
              <a:rPr sz="3239" dirty="0">
                <a:solidFill>
                  <a:srgbClr val="F39200"/>
                </a:solidFill>
                <a:latin typeface="Calibri"/>
                <a:cs typeface="Calibri"/>
              </a:rPr>
              <a:t>maar creëren we ook een nieuw aanbod.</a:t>
            </a:r>
            <a:br>
              <a:rPr sz="3239" dirty="0">
                <a:solidFill>
                  <a:srgbClr val="F39200"/>
                </a:solidFill>
                <a:latin typeface="Calibri"/>
                <a:cs typeface="Calibri"/>
              </a:rPr>
            </a:br>
            <a:r>
              <a:rPr sz="3239" dirty="0">
                <a:solidFill>
                  <a:srgbClr val="F39200"/>
                </a:solidFill>
                <a:latin typeface="Calibri"/>
                <a:cs typeface="Calibri"/>
              </a:rPr>
              <a:t/>
            </a:r>
            <a:br>
              <a:rPr sz="3239" dirty="0">
                <a:solidFill>
                  <a:srgbClr val="F39200"/>
                </a:solidFill>
                <a:latin typeface="Calibri"/>
                <a:cs typeface="Calibri"/>
              </a:rPr>
            </a:br>
            <a:r>
              <a:rPr sz="3239" dirty="0">
                <a:solidFill>
                  <a:srgbClr val="F39200"/>
                </a:solidFill>
                <a:latin typeface="Calibri"/>
                <a:cs typeface="Calibri"/>
              </a:rPr>
              <a:t>Voor iedereen de juiste richting, </a:t>
            </a:r>
            <a:br>
              <a:rPr sz="3239" dirty="0">
                <a:solidFill>
                  <a:srgbClr val="F39200"/>
                </a:solidFill>
                <a:latin typeface="Calibri"/>
                <a:cs typeface="Calibri"/>
              </a:rPr>
            </a:br>
            <a:r>
              <a:rPr sz="3239" dirty="0">
                <a:solidFill>
                  <a:srgbClr val="F39200"/>
                </a:solidFill>
                <a:latin typeface="Calibri"/>
                <a:cs typeface="Calibri"/>
              </a:rPr>
              <a:t>waarin </a:t>
            </a:r>
            <a:r>
              <a:rPr lang="nl-BE" sz="3239" dirty="0" smtClean="0">
                <a:solidFill>
                  <a:srgbClr val="F39200"/>
                </a:solidFill>
                <a:latin typeface="Calibri"/>
                <a:cs typeface="Calibri"/>
              </a:rPr>
              <a:t>het </a:t>
            </a:r>
            <a:r>
              <a:rPr sz="3239" dirty="0" smtClean="0">
                <a:solidFill>
                  <a:srgbClr val="F39200"/>
                </a:solidFill>
                <a:latin typeface="Calibri"/>
                <a:cs typeface="Calibri"/>
              </a:rPr>
              <a:t>kind </a:t>
            </a:r>
            <a:r>
              <a:rPr sz="3239" dirty="0">
                <a:solidFill>
                  <a:srgbClr val="F39200"/>
                </a:solidFill>
                <a:latin typeface="Calibri"/>
                <a:cs typeface="Calibri"/>
              </a:rPr>
              <a:t>centraal staat</a:t>
            </a:r>
            <a:r>
              <a:rPr sz="3239" dirty="0">
                <a:solidFill>
                  <a:srgbClr val="F39200"/>
                </a:solidFill>
              </a:rPr>
              <a:t>.</a:t>
            </a:r>
            <a:br>
              <a:rPr sz="3239" dirty="0">
                <a:solidFill>
                  <a:srgbClr val="F39200"/>
                </a:solidFill>
              </a:rPr>
            </a:br>
            <a:r>
              <a:rPr sz="3239" dirty="0">
                <a:solidFill>
                  <a:srgbClr val="F39200"/>
                </a:solidFill>
              </a:rPr>
              <a:t/>
            </a:r>
            <a:br>
              <a:rPr sz="3239" dirty="0">
                <a:solidFill>
                  <a:srgbClr val="F39200"/>
                </a:solidFill>
              </a:rPr>
            </a:br>
            <a:r>
              <a:rPr sz="4860" u="sng" dirty="0">
                <a:solidFill>
                  <a:srgbClr val="0563C1"/>
                </a:solidFill>
                <a:uFill>
                  <a:solidFill>
                    <a:srgbClr val="0563C1"/>
                  </a:solidFill>
                </a:uFill>
                <a:hlinkClick r:id="rId2"/>
              </a:rPr>
              <a:t>www.mpikompas.be</a:t>
            </a:r>
          </a:p>
        </p:txBody>
      </p:sp>
      <p:sp>
        <p:nvSpPr>
          <p:cNvPr id="57" name="Shape 57"/>
          <p:cNvSpPr>
            <a:spLocks noGrp="1"/>
          </p:cNvSpPr>
          <p:nvPr>
            <p:ph type="body" idx="1"/>
          </p:nvPr>
        </p:nvSpPr>
        <p:spPr>
          <a:xfrm>
            <a:off x="5001166" y="6201702"/>
            <a:ext cx="9036929" cy="1459512"/>
          </a:xfrm>
          <a:prstGeom prst="rect">
            <a:avLst/>
          </a:prstGeom>
        </p:spPr>
        <p:txBody>
          <a:bodyPr/>
          <a:lstStyle>
            <a:lvl1pPr>
              <a:defRPr sz="3200">
                <a:solidFill>
                  <a:srgbClr val="FFC000"/>
                </a:solidFill>
              </a:defRPr>
            </a:lvl1pPr>
          </a:lstStyle>
          <a:p>
            <a:pPr lvl="0">
              <a:defRPr sz="1800">
                <a:solidFill>
                  <a:srgbClr val="000000"/>
                </a:solidFill>
              </a:defRPr>
            </a:pPr>
            <a:r>
              <a:rPr sz="3200">
                <a:solidFill>
                  <a:srgbClr val="FFC000"/>
                </a:solidFill>
              </a:rPr>
              <a:t>Uw kind, een gedeelde zorg</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lIns="0" tIns="0" rIns="0" bIns="0"/>
          <a:lstStyle/>
          <a:p>
            <a:pPr lvl="0">
              <a:defRPr sz="1800">
                <a:solidFill>
                  <a:srgbClr val="000000"/>
                </a:solidFill>
              </a:defRPr>
            </a:pPr>
            <a:r>
              <a:rPr sz="4400">
                <a:solidFill>
                  <a:srgbClr val="F39200"/>
                </a:solidFill>
              </a:rPr>
              <a:t>Nog enkele andere voorbeelden</a:t>
            </a:r>
          </a:p>
        </p:txBody>
      </p:sp>
      <p:sp>
        <p:nvSpPr>
          <p:cNvPr id="109" name="Shape 109"/>
          <p:cNvSpPr>
            <a:spLocks noGrp="1"/>
          </p:cNvSpPr>
          <p:nvPr>
            <p:ph type="body" idx="1"/>
          </p:nvPr>
        </p:nvSpPr>
        <p:spPr>
          <a:xfrm>
            <a:off x="814387" y="1682750"/>
            <a:ext cx="5181601" cy="5032375"/>
          </a:xfrm>
          <a:prstGeom prst="rect">
            <a:avLst/>
          </a:prstGeom>
        </p:spPr>
        <p:txBody>
          <a:bodyPr lIns="0" tIns="0" rIns="0" bIns="0"/>
          <a:lstStyle/>
          <a:p>
            <a:pPr lvl="0">
              <a:defRPr sz="1800">
                <a:solidFill>
                  <a:srgbClr val="000000"/>
                </a:solidFill>
              </a:defRPr>
            </a:pPr>
            <a:r>
              <a:rPr sz="2800">
                <a:solidFill>
                  <a:srgbClr val="F39200"/>
                </a:solidFill>
              </a:rPr>
              <a:t>Rommelmarkt</a:t>
            </a:r>
          </a:p>
        </p:txBody>
      </p:sp>
      <p:sp>
        <p:nvSpPr>
          <p:cNvPr id="110" name="Shape 11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F6B588"/>
                </a:solidFill>
              </a:rPr>
              <a:t>30</a:t>
            </a:fld>
            <a:endParaRPr sz="1200">
              <a:solidFill>
                <a:srgbClr val="F6B588"/>
              </a:solidFill>
            </a:endParaRPr>
          </a:p>
        </p:txBody>
      </p:sp>
      <p:pic>
        <p:nvPicPr>
          <p:cNvPr id="2" name="Afbeelding 1" descr="DSC_0002 (640x42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736" y="1406188"/>
            <a:ext cx="7146546" cy="4742101"/>
          </a:xfrm>
          <a:prstGeom prst="rect">
            <a:avLst/>
          </a:prstGeom>
        </p:spPr>
      </p:pic>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_0003 (640x426)-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99" y="133747"/>
            <a:ext cx="9341141" cy="6103375"/>
          </a:xfrm>
          <a:prstGeom prst="rect">
            <a:avLst/>
          </a:prstGeom>
        </p:spPr>
      </p:pic>
    </p:spTree>
    <p:extLst>
      <p:ext uri="{BB962C8B-B14F-4D97-AF65-F5344CB8AC3E}">
        <p14:creationId xmlns:p14="http://schemas.microsoft.com/office/powerpoint/2010/main" val="9707985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_0004 (640x42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190" y="409721"/>
            <a:ext cx="9190416" cy="5922713"/>
          </a:xfrm>
          <a:prstGeom prst="rect">
            <a:avLst/>
          </a:prstGeom>
        </p:spPr>
      </p:pic>
    </p:spTree>
    <p:extLst>
      <p:ext uri="{BB962C8B-B14F-4D97-AF65-F5344CB8AC3E}">
        <p14:creationId xmlns:p14="http://schemas.microsoft.com/office/powerpoint/2010/main" val="404722758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_0006 (640x42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796" y="469783"/>
            <a:ext cx="9407924" cy="6156017"/>
          </a:xfrm>
          <a:prstGeom prst="rect">
            <a:avLst/>
          </a:prstGeom>
        </p:spPr>
      </p:pic>
    </p:spTree>
    <p:extLst>
      <p:ext uri="{BB962C8B-B14F-4D97-AF65-F5344CB8AC3E}">
        <p14:creationId xmlns:p14="http://schemas.microsoft.com/office/powerpoint/2010/main" val="203738577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DSC_0009 (640x426)-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534" y="148176"/>
            <a:ext cx="8163906" cy="6225712"/>
          </a:xfrm>
          <a:prstGeom prst="rect">
            <a:avLst/>
          </a:prstGeom>
        </p:spPr>
      </p:pic>
    </p:spTree>
    <p:extLst>
      <p:ext uri="{BB962C8B-B14F-4D97-AF65-F5344CB8AC3E}">
        <p14:creationId xmlns:p14="http://schemas.microsoft.com/office/powerpoint/2010/main" val="266434158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_0024 (640x426)-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60" y="121910"/>
            <a:ext cx="5386137" cy="3585147"/>
          </a:xfrm>
          <a:prstGeom prst="rect">
            <a:avLst/>
          </a:prstGeom>
        </p:spPr>
      </p:pic>
      <p:pic>
        <p:nvPicPr>
          <p:cNvPr id="3" name="Afbeelding 2" descr="DSC_0027 (640x42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055" y="1966348"/>
            <a:ext cx="6842112" cy="4554280"/>
          </a:xfrm>
          <a:prstGeom prst="rect">
            <a:avLst/>
          </a:prstGeom>
        </p:spPr>
      </p:pic>
    </p:spTree>
    <p:extLst>
      <p:ext uri="{BB962C8B-B14F-4D97-AF65-F5344CB8AC3E}">
        <p14:creationId xmlns:p14="http://schemas.microsoft.com/office/powerpoint/2010/main" val="96794539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_0020 (640x42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5306" y="81927"/>
            <a:ext cx="4164710" cy="2772135"/>
          </a:xfrm>
          <a:prstGeom prst="rect">
            <a:avLst/>
          </a:prstGeom>
        </p:spPr>
      </p:pic>
      <p:pic>
        <p:nvPicPr>
          <p:cNvPr id="3" name="Afbeelding 2" descr="DSC_0021 (640x42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6437" y="2993820"/>
            <a:ext cx="4940715" cy="3288664"/>
          </a:xfrm>
          <a:prstGeom prst="rect">
            <a:avLst/>
          </a:prstGeom>
        </p:spPr>
      </p:pic>
      <p:pic>
        <p:nvPicPr>
          <p:cNvPr id="4" name="Afbeelding 3" descr="DSC_0023 (426x64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6" y="81927"/>
            <a:ext cx="3909809" cy="5264045"/>
          </a:xfrm>
          <a:prstGeom prst="rect">
            <a:avLst/>
          </a:prstGeom>
        </p:spPr>
      </p:pic>
    </p:spTree>
    <p:extLst>
      <p:ext uri="{BB962C8B-B14F-4D97-AF65-F5344CB8AC3E}">
        <p14:creationId xmlns:p14="http://schemas.microsoft.com/office/powerpoint/2010/main" val="64639929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_0001 (640x42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65" y="138032"/>
            <a:ext cx="9093684" cy="6034127"/>
          </a:xfrm>
          <a:prstGeom prst="rect">
            <a:avLst/>
          </a:prstGeom>
        </p:spPr>
      </p:pic>
    </p:spTree>
    <p:extLst>
      <p:ext uri="{BB962C8B-B14F-4D97-AF65-F5344CB8AC3E}">
        <p14:creationId xmlns:p14="http://schemas.microsoft.com/office/powerpoint/2010/main" val="3274376949"/>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_0035 (426x64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713" y="419589"/>
            <a:ext cx="4129731" cy="5602070"/>
          </a:xfrm>
          <a:prstGeom prst="rect">
            <a:avLst/>
          </a:prstGeom>
        </p:spPr>
      </p:pic>
      <p:pic>
        <p:nvPicPr>
          <p:cNvPr id="3" name="Afbeelding 2" descr="DSC_0039 (426x64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9846" y="272165"/>
            <a:ext cx="4327571" cy="5528208"/>
          </a:xfrm>
          <a:prstGeom prst="rect">
            <a:avLst/>
          </a:prstGeom>
        </p:spPr>
      </p:pic>
    </p:spTree>
    <p:extLst>
      <p:ext uri="{BB962C8B-B14F-4D97-AF65-F5344CB8AC3E}">
        <p14:creationId xmlns:p14="http://schemas.microsoft.com/office/powerpoint/2010/main" val="147719354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prstGeom prst="rect">
            <a:avLst/>
          </a:prstGeom>
        </p:spPr>
        <p:txBody>
          <a:bodyPr lIns="0" tIns="0" rIns="0" bIns="0"/>
          <a:lstStyle/>
          <a:p>
            <a:pPr lvl="0">
              <a:defRPr sz="1800">
                <a:solidFill>
                  <a:srgbClr val="000000"/>
                </a:solidFill>
              </a:defRPr>
            </a:pPr>
            <a:r>
              <a:rPr sz="4400">
                <a:solidFill>
                  <a:srgbClr val="F39200"/>
                </a:solidFill>
              </a:rPr>
              <a:t>Nog enkele andere voorbeelden</a:t>
            </a:r>
          </a:p>
        </p:txBody>
      </p:sp>
      <p:sp>
        <p:nvSpPr>
          <p:cNvPr id="115" name="Shape 115"/>
          <p:cNvSpPr>
            <a:spLocks noGrp="1"/>
          </p:cNvSpPr>
          <p:nvPr>
            <p:ph type="body" idx="1"/>
          </p:nvPr>
        </p:nvSpPr>
        <p:spPr>
          <a:xfrm>
            <a:off x="838200" y="1706562"/>
            <a:ext cx="5181600" cy="5032376"/>
          </a:xfrm>
          <a:prstGeom prst="rect">
            <a:avLst/>
          </a:prstGeom>
        </p:spPr>
        <p:txBody>
          <a:bodyPr lIns="0" tIns="0" rIns="0" bIns="0"/>
          <a:lstStyle/>
          <a:p>
            <a:pPr lvl="0">
              <a:defRPr sz="1800">
                <a:solidFill>
                  <a:srgbClr val="000000"/>
                </a:solidFill>
              </a:defRPr>
            </a:pPr>
            <a:r>
              <a:rPr sz="2800">
                <a:solidFill>
                  <a:srgbClr val="F39200"/>
                </a:solidFill>
              </a:rPr>
              <a:t>Verkeersparticipatie</a:t>
            </a:r>
          </a:p>
        </p:txBody>
      </p:sp>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F6B588"/>
                </a:solidFill>
              </a:rPr>
              <a:t>39</a:t>
            </a:fld>
            <a:endParaRPr sz="1200">
              <a:solidFill>
                <a:srgbClr val="F6B588"/>
              </a:solidFill>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715" y="2382253"/>
            <a:ext cx="4748463" cy="3561347"/>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703" y="2382253"/>
            <a:ext cx="4684295" cy="3513221"/>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838200" y="365125"/>
            <a:ext cx="10515600" cy="1325563"/>
          </a:xfrm>
          <a:prstGeom prst="rect">
            <a:avLst/>
          </a:prstGeom>
        </p:spPr>
        <p:txBody>
          <a:bodyPr/>
          <a:lstStyle/>
          <a:p>
            <a:pPr lvl="0">
              <a:defRPr sz="1800">
                <a:solidFill>
                  <a:srgbClr val="000000"/>
                </a:solidFill>
              </a:defRPr>
            </a:pPr>
            <a:r>
              <a:rPr lang="nl-BE" sz="4400" dirty="0" smtClean="0">
                <a:solidFill>
                  <a:srgbClr val="F39200"/>
                </a:solidFill>
                <a:latin typeface="Calibri"/>
                <a:cs typeface="Calibri"/>
              </a:rPr>
              <a:t>mpi zonneken </a:t>
            </a:r>
            <a:r>
              <a:rPr sz="4400" dirty="0" smtClean="0">
                <a:solidFill>
                  <a:srgbClr val="F39200"/>
                </a:solidFill>
                <a:latin typeface="Calibri"/>
                <a:cs typeface="Calibri"/>
              </a:rPr>
              <a:t>– </a:t>
            </a:r>
            <a:r>
              <a:rPr sz="3200" dirty="0">
                <a:solidFill>
                  <a:srgbClr val="F39200"/>
                </a:solidFill>
                <a:latin typeface="Calibri"/>
                <a:cs typeface="Calibri"/>
              </a:rPr>
              <a:t>school voor buitengewoon onderwijs</a:t>
            </a:r>
          </a:p>
        </p:txBody>
      </p:sp>
      <p:sp>
        <p:nvSpPr>
          <p:cNvPr id="60" name="Shape 60"/>
          <p:cNvSpPr>
            <a:spLocks noGrp="1"/>
          </p:cNvSpPr>
          <p:nvPr>
            <p:ph type="body" idx="1"/>
          </p:nvPr>
        </p:nvSpPr>
        <p:spPr>
          <a:xfrm>
            <a:off x="838200" y="1682861"/>
            <a:ext cx="10515600" cy="4351339"/>
          </a:xfrm>
          <a:prstGeom prst="rect">
            <a:avLst/>
          </a:prstGeom>
        </p:spPr>
        <p:txBody>
          <a:bodyPr/>
          <a:lstStyle/>
          <a:p>
            <a:pPr marL="0" lvl="0" indent="0">
              <a:buSzTx/>
              <a:buNone/>
              <a:defRPr sz="1800">
                <a:solidFill>
                  <a:srgbClr val="000000"/>
                </a:solidFill>
              </a:defRPr>
            </a:pPr>
            <a:r>
              <a:rPr sz="2800" dirty="0">
                <a:solidFill>
                  <a:srgbClr val="F39200"/>
                </a:solidFill>
              </a:rPr>
              <a:t>Aanbod voor kinderen van 2,5 tot 13 jaar met een mentale beperking, </a:t>
            </a:r>
            <a:r>
              <a:rPr lang="nl-BE" sz="2800" dirty="0" smtClean="0">
                <a:solidFill>
                  <a:srgbClr val="F39200"/>
                </a:solidFill>
              </a:rPr>
              <a:t>eventueel </a:t>
            </a:r>
            <a:r>
              <a:rPr sz="2800" dirty="0" smtClean="0">
                <a:solidFill>
                  <a:srgbClr val="F39200"/>
                </a:solidFill>
              </a:rPr>
              <a:t>in </a:t>
            </a:r>
            <a:r>
              <a:rPr sz="2800" dirty="0">
                <a:solidFill>
                  <a:srgbClr val="F39200"/>
                </a:solidFill>
              </a:rPr>
              <a:t>combinatie met een motorische beperking: </a:t>
            </a:r>
            <a:endParaRPr lang="nl-BE" sz="2800" dirty="0" smtClean="0">
              <a:solidFill>
                <a:srgbClr val="F39200"/>
              </a:solidFill>
            </a:endParaRPr>
          </a:p>
          <a:p>
            <a:pPr marL="0" lvl="0" indent="0">
              <a:buSzTx/>
              <a:buNone/>
              <a:defRPr sz="1800">
                <a:solidFill>
                  <a:srgbClr val="000000"/>
                </a:solidFill>
              </a:defRPr>
            </a:pPr>
            <a:endParaRPr sz="2800" dirty="0">
              <a:solidFill>
                <a:srgbClr val="F39200"/>
              </a:solidFill>
            </a:endParaRPr>
          </a:p>
          <a:p>
            <a:pPr lvl="0">
              <a:buFont typeface="Helvetica"/>
              <a:buChar char="➢"/>
              <a:defRPr sz="1800">
                <a:solidFill>
                  <a:srgbClr val="000000"/>
                </a:solidFill>
              </a:defRPr>
            </a:pPr>
            <a:r>
              <a:rPr sz="2800" dirty="0">
                <a:solidFill>
                  <a:srgbClr val="F39200"/>
                </a:solidFill>
              </a:rPr>
              <a:t> Type 1</a:t>
            </a:r>
          </a:p>
          <a:p>
            <a:pPr lvl="0">
              <a:buFont typeface="Helvetica"/>
              <a:buChar char="➢"/>
              <a:defRPr sz="1800">
                <a:solidFill>
                  <a:srgbClr val="000000"/>
                </a:solidFill>
              </a:defRPr>
            </a:pPr>
            <a:r>
              <a:rPr sz="2800" dirty="0">
                <a:solidFill>
                  <a:srgbClr val="F39200"/>
                </a:solidFill>
              </a:rPr>
              <a:t> Type 2</a:t>
            </a:r>
          </a:p>
          <a:p>
            <a:pPr lvl="0">
              <a:buFont typeface="Helvetica"/>
              <a:buChar char="➢"/>
              <a:defRPr sz="1800">
                <a:solidFill>
                  <a:srgbClr val="000000"/>
                </a:solidFill>
              </a:defRPr>
            </a:pPr>
            <a:r>
              <a:rPr sz="2800" dirty="0">
                <a:solidFill>
                  <a:srgbClr val="F39200"/>
                </a:solidFill>
              </a:rPr>
              <a:t> Type 4</a:t>
            </a:r>
          </a:p>
          <a:p>
            <a:pPr lvl="0">
              <a:buFont typeface="Helvetica"/>
              <a:buChar char="➢"/>
              <a:defRPr sz="1800">
                <a:solidFill>
                  <a:srgbClr val="000000"/>
                </a:solidFill>
              </a:defRPr>
            </a:pPr>
            <a:r>
              <a:rPr sz="2800" dirty="0">
                <a:solidFill>
                  <a:srgbClr val="F39200"/>
                </a:solidFill>
              </a:rPr>
              <a:t> Auti-afdeling</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tekst 2"/>
          <p:cNvSpPr>
            <a:spLocks noGrp="1"/>
          </p:cNvSpPr>
          <p:nvPr>
            <p:ph type="body" idx="1"/>
          </p:nvPr>
        </p:nvSpPr>
        <p:spPr/>
        <p:txBody>
          <a:bodyPr/>
          <a:lstStyle/>
          <a:p>
            <a:endParaRPr lang="nl-BE"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455821"/>
            <a:ext cx="5093368" cy="3820026"/>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9768" y="562475"/>
            <a:ext cx="4287784" cy="5606717"/>
          </a:xfrm>
          <a:prstGeom prst="rect">
            <a:avLst/>
          </a:prstGeom>
        </p:spPr>
      </p:pic>
    </p:spTree>
    <p:extLst>
      <p:ext uri="{BB962C8B-B14F-4D97-AF65-F5344CB8AC3E}">
        <p14:creationId xmlns:p14="http://schemas.microsoft.com/office/powerpoint/2010/main" val="340633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xfrm>
            <a:off x="838200" y="365125"/>
            <a:ext cx="10515600" cy="1325563"/>
          </a:xfrm>
          <a:prstGeom prst="rect">
            <a:avLst/>
          </a:prstGeom>
        </p:spPr>
        <p:txBody>
          <a:bodyPr/>
          <a:lstStyle/>
          <a:p>
            <a:pPr lvl="0">
              <a:defRPr sz="1800">
                <a:solidFill>
                  <a:srgbClr val="000000"/>
                </a:solidFill>
              </a:defRPr>
            </a:pPr>
            <a:r>
              <a:rPr sz="4400" dirty="0">
                <a:solidFill>
                  <a:srgbClr val="F39200"/>
                </a:solidFill>
                <a:latin typeface="Calibri"/>
                <a:cs typeface="Calibri"/>
              </a:rPr>
              <a:t>mpi </a:t>
            </a:r>
            <a:r>
              <a:rPr sz="4400" dirty="0">
                <a:solidFill>
                  <a:srgbClr val="229ECC"/>
                </a:solidFill>
                <a:latin typeface="Calibri"/>
                <a:cs typeface="Calibri"/>
              </a:rPr>
              <a:t>kompas</a:t>
            </a:r>
            <a:r>
              <a:rPr sz="4400" dirty="0">
                <a:solidFill>
                  <a:srgbClr val="F39200"/>
                </a:solidFill>
                <a:latin typeface="Calibri"/>
                <a:cs typeface="Calibri"/>
              </a:rPr>
              <a:t> - </a:t>
            </a:r>
            <a:r>
              <a:rPr sz="3200" dirty="0">
                <a:solidFill>
                  <a:srgbClr val="F39200"/>
                </a:solidFill>
                <a:latin typeface="Calibri"/>
                <a:cs typeface="Calibri"/>
              </a:rPr>
              <a:t>aangepast aanbod voor elk kind</a:t>
            </a:r>
          </a:p>
        </p:txBody>
      </p:sp>
      <p:sp>
        <p:nvSpPr>
          <p:cNvPr id="63" name="Shape 63"/>
          <p:cNvSpPr>
            <a:spLocks noGrp="1"/>
          </p:cNvSpPr>
          <p:nvPr>
            <p:ph type="body" idx="1"/>
          </p:nvPr>
        </p:nvSpPr>
        <p:spPr>
          <a:xfrm>
            <a:off x="838200" y="1825625"/>
            <a:ext cx="10515600" cy="4351338"/>
          </a:xfrm>
          <a:prstGeom prst="rect">
            <a:avLst/>
          </a:prstGeom>
        </p:spPr>
        <p:txBody>
          <a:bodyPr/>
          <a:lstStyle/>
          <a:p>
            <a:pPr marL="0" lvl="0" indent="0">
              <a:buSzTx/>
              <a:buNone/>
              <a:defRPr sz="1800">
                <a:solidFill>
                  <a:srgbClr val="000000"/>
                </a:solidFill>
              </a:defRPr>
            </a:pPr>
            <a:r>
              <a:rPr sz="2800" dirty="0">
                <a:solidFill>
                  <a:srgbClr val="F39200"/>
                </a:solidFill>
              </a:rPr>
              <a:t>Aanbod voor kinderen van 2,5 tot 13 jaar met een speciale </a:t>
            </a:r>
            <a:r>
              <a:rPr sz="2800" dirty="0" smtClean="0">
                <a:solidFill>
                  <a:srgbClr val="F39200"/>
                </a:solidFill>
              </a:rPr>
              <a:t>nood:</a:t>
            </a:r>
            <a:endParaRPr lang="nl-BE" sz="2800" dirty="0" smtClean="0">
              <a:solidFill>
                <a:srgbClr val="F39200"/>
              </a:solidFill>
            </a:endParaRPr>
          </a:p>
          <a:p>
            <a:pPr lvl="0">
              <a:buFont typeface="Helvetica"/>
              <a:buChar char="➢"/>
              <a:defRPr sz="1800">
                <a:solidFill>
                  <a:srgbClr val="000000"/>
                </a:solidFill>
              </a:defRPr>
            </a:pPr>
            <a:endParaRPr lang="nl-BE" dirty="0"/>
          </a:p>
          <a:p>
            <a:pPr lvl="0">
              <a:buFont typeface="Helvetica"/>
              <a:buChar char="➢"/>
              <a:defRPr sz="1800">
                <a:solidFill>
                  <a:srgbClr val="000000"/>
                </a:solidFill>
              </a:defRPr>
            </a:pPr>
            <a:r>
              <a:rPr sz="2800" dirty="0" smtClean="0">
                <a:solidFill>
                  <a:srgbClr val="F39200"/>
                </a:solidFill>
              </a:rPr>
              <a:t> </a:t>
            </a:r>
            <a:r>
              <a:rPr sz="2800" dirty="0">
                <a:solidFill>
                  <a:srgbClr val="F39200"/>
                </a:solidFill>
              </a:rPr>
              <a:t>Basisaanbod</a:t>
            </a:r>
          </a:p>
          <a:p>
            <a:pPr lvl="0">
              <a:buFont typeface="Helvetica"/>
              <a:buChar char="➢"/>
              <a:defRPr sz="1800">
                <a:solidFill>
                  <a:srgbClr val="000000"/>
                </a:solidFill>
              </a:defRPr>
            </a:pPr>
            <a:r>
              <a:rPr sz="2800" dirty="0">
                <a:solidFill>
                  <a:srgbClr val="F39200"/>
                </a:solidFill>
              </a:rPr>
              <a:t> Type 2 </a:t>
            </a:r>
          </a:p>
          <a:p>
            <a:pPr lvl="0">
              <a:buFont typeface="Helvetica"/>
              <a:buChar char="➢"/>
              <a:defRPr sz="1800">
                <a:solidFill>
                  <a:srgbClr val="000000"/>
                </a:solidFill>
              </a:defRPr>
            </a:pPr>
            <a:r>
              <a:rPr sz="2800" dirty="0">
                <a:solidFill>
                  <a:srgbClr val="F39200"/>
                </a:solidFill>
              </a:rPr>
              <a:t> Type 9 : kinderen met ASS </a:t>
            </a:r>
            <a:r>
              <a:rPr sz="2800" dirty="0" smtClean="0">
                <a:solidFill>
                  <a:srgbClr val="F39200"/>
                </a:solidFill>
              </a:rPr>
              <a:t>met </a:t>
            </a:r>
            <a:r>
              <a:rPr lang="nl-BE" sz="2800" dirty="0" smtClean="0">
                <a:solidFill>
                  <a:srgbClr val="F39200"/>
                </a:solidFill>
              </a:rPr>
              <a:t>of zonder </a:t>
            </a:r>
            <a:r>
              <a:rPr sz="2800" dirty="0" smtClean="0">
                <a:solidFill>
                  <a:srgbClr val="F39200"/>
                </a:solidFill>
              </a:rPr>
              <a:t>mentale </a:t>
            </a:r>
            <a:r>
              <a:rPr sz="2800" dirty="0">
                <a:solidFill>
                  <a:srgbClr val="F39200"/>
                </a:solidFill>
              </a:rPr>
              <a:t>beperking</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838200" y="365125"/>
            <a:ext cx="10515600" cy="1325563"/>
          </a:xfrm>
          <a:prstGeom prst="rect">
            <a:avLst/>
          </a:prstGeom>
        </p:spPr>
        <p:txBody>
          <a:bodyPr/>
          <a:lstStyle/>
          <a:p>
            <a:pPr lvl="0">
              <a:defRPr sz="1800">
                <a:solidFill>
                  <a:srgbClr val="000000"/>
                </a:solidFill>
              </a:defRPr>
            </a:pPr>
            <a:r>
              <a:rPr sz="4400" dirty="0">
                <a:solidFill>
                  <a:srgbClr val="F39200"/>
                </a:solidFill>
                <a:latin typeface="Calibri"/>
                <a:cs typeface="Calibri"/>
              </a:rPr>
              <a:t>Kansarmoede op school</a:t>
            </a:r>
          </a:p>
        </p:txBody>
      </p:sp>
      <p:sp>
        <p:nvSpPr>
          <p:cNvPr id="66" name="Shape 66"/>
          <p:cNvSpPr>
            <a:spLocks noGrp="1"/>
          </p:cNvSpPr>
          <p:nvPr>
            <p:ph type="body" idx="1"/>
          </p:nvPr>
        </p:nvSpPr>
        <p:spPr>
          <a:xfrm>
            <a:off x="838200" y="2042235"/>
            <a:ext cx="10515600" cy="4351338"/>
          </a:xfrm>
          <a:prstGeom prst="rect">
            <a:avLst/>
          </a:prstGeom>
        </p:spPr>
        <p:txBody>
          <a:bodyPr/>
          <a:lstStyle/>
          <a:p>
            <a:pPr lvl="0">
              <a:defRPr sz="1800">
                <a:solidFill>
                  <a:srgbClr val="000000"/>
                </a:solidFill>
              </a:defRPr>
            </a:pPr>
            <a:r>
              <a:rPr sz="2800" dirty="0">
                <a:solidFill>
                  <a:srgbClr val="F39200"/>
                </a:solidFill>
              </a:rPr>
              <a:t>Kansarmoede werd onder de loep genomen : de meerderheid van onze leerlingen vallen onder deze noemer</a:t>
            </a:r>
            <a:r>
              <a:rPr sz="2800" dirty="0" smtClean="0">
                <a:solidFill>
                  <a:srgbClr val="F39200"/>
                </a:solidFill>
              </a:rPr>
              <a:t>.</a:t>
            </a:r>
            <a:endParaRPr sz="2800" dirty="0">
              <a:solidFill>
                <a:srgbClr val="F39200"/>
              </a:solidFill>
            </a:endParaRPr>
          </a:p>
          <a:p>
            <a:pPr lvl="0">
              <a:defRPr sz="1800">
                <a:solidFill>
                  <a:srgbClr val="000000"/>
                </a:solidFill>
              </a:defRPr>
            </a:pPr>
            <a:r>
              <a:rPr sz="2800" dirty="0">
                <a:solidFill>
                  <a:srgbClr val="F39200"/>
                </a:solidFill>
              </a:rPr>
              <a:t>Ouderbetrokkenheid verliep </a:t>
            </a:r>
            <a:r>
              <a:rPr sz="2800" dirty="0" smtClean="0">
                <a:solidFill>
                  <a:srgbClr val="F39200"/>
                </a:solidFill>
              </a:rPr>
              <a:t>moeizaam</a:t>
            </a:r>
            <a:endParaRPr sz="2800" dirty="0">
              <a:solidFill>
                <a:srgbClr val="F39200"/>
              </a:solidFill>
            </a:endParaRPr>
          </a:p>
          <a:p>
            <a:pPr lvl="0">
              <a:defRPr sz="1800">
                <a:solidFill>
                  <a:srgbClr val="000000"/>
                </a:solidFill>
              </a:defRPr>
            </a:pPr>
            <a:r>
              <a:rPr sz="2800" dirty="0">
                <a:solidFill>
                  <a:srgbClr val="F39200"/>
                </a:solidFill>
              </a:rPr>
              <a:t>Nood aan professionalisering van het personeel : hoe kansarmoede herkennen en hoe ermee omgaan.</a:t>
            </a:r>
          </a:p>
          <a:p>
            <a:pPr lvl="0">
              <a:defRPr sz="1800">
                <a:solidFill>
                  <a:srgbClr val="000000"/>
                </a:solidFill>
              </a:defRPr>
            </a:pPr>
            <a:r>
              <a:rPr sz="2800" dirty="0">
                <a:solidFill>
                  <a:srgbClr val="F39200"/>
                </a:solidFill>
              </a:rPr>
              <a:t>Op zoek naar netwerking : samenlevingsopbouw</a:t>
            </a:r>
          </a:p>
          <a:p>
            <a:pPr lvl="0">
              <a:defRPr sz="1800">
                <a:solidFill>
                  <a:srgbClr val="000000"/>
                </a:solidFill>
              </a:defRPr>
            </a:pPr>
            <a:r>
              <a:rPr sz="2800" dirty="0">
                <a:solidFill>
                  <a:srgbClr val="F39200"/>
                </a:solidFill>
              </a:rPr>
              <a:t>Opstellen van een </a:t>
            </a:r>
            <a:r>
              <a:rPr sz="2800" b="1" dirty="0">
                <a:solidFill>
                  <a:srgbClr val="F39200"/>
                </a:solidFill>
              </a:rPr>
              <a:t>draaiboek </a:t>
            </a:r>
            <a:r>
              <a:rPr sz="2800" dirty="0">
                <a:solidFill>
                  <a:srgbClr val="F39200"/>
                </a:solidFill>
              </a:rPr>
              <a:t>met acties rond ouderbetrokkenheid</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838200" y="365125"/>
            <a:ext cx="10515600" cy="1325563"/>
          </a:xfrm>
          <a:prstGeom prst="rect">
            <a:avLst/>
          </a:prstGeom>
        </p:spPr>
        <p:txBody>
          <a:bodyPr/>
          <a:lstStyle/>
          <a:p>
            <a:pPr lvl="0">
              <a:defRPr sz="1800">
                <a:solidFill>
                  <a:srgbClr val="000000"/>
                </a:solidFill>
              </a:defRPr>
            </a:pPr>
            <a:r>
              <a:rPr sz="4400" dirty="0">
                <a:solidFill>
                  <a:srgbClr val="F39200"/>
                </a:solidFill>
                <a:latin typeface="Calibri"/>
                <a:cs typeface="Calibri"/>
              </a:rPr>
              <a:t>Draaiboek</a:t>
            </a:r>
          </a:p>
        </p:txBody>
      </p:sp>
      <p:sp>
        <p:nvSpPr>
          <p:cNvPr id="69" name="Shape 69"/>
          <p:cNvSpPr>
            <a:spLocks noGrp="1"/>
          </p:cNvSpPr>
          <p:nvPr>
            <p:ph type="body" idx="1"/>
          </p:nvPr>
        </p:nvSpPr>
        <p:spPr>
          <a:xfrm>
            <a:off x="838200" y="1825625"/>
            <a:ext cx="10515600" cy="4351338"/>
          </a:xfrm>
          <a:prstGeom prst="rect">
            <a:avLst/>
          </a:prstGeom>
        </p:spPr>
        <p:txBody>
          <a:bodyPr/>
          <a:lstStyle/>
          <a:p>
            <a:pPr marL="0" lvl="0" indent="0">
              <a:buSzTx/>
              <a:buFontTx/>
              <a:buNone/>
              <a:defRPr sz="1800">
                <a:solidFill>
                  <a:srgbClr val="000000"/>
                </a:solidFill>
              </a:defRPr>
            </a:pPr>
            <a:r>
              <a:rPr sz="2800">
                <a:solidFill>
                  <a:srgbClr val="F39200"/>
                </a:solidFill>
              </a:rPr>
              <a:t>Opzet:</a:t>
            </a:r>
          </a:p>
          <a:p>
            <a:pPr lvl="0">
              <a:defRPr sz="1800">
                <a:solidFill>
                  <a:srgbClr val="000000"/>
                </a:solidFill>
              </a:defRPr>
            </a:pPr>
            <a:r>
              <a:rPr sz="2800">
                <a:solidFill>
                  <a:srgbClr val="F39200"/>
                </a:solidFill>
              </a:rPr>
              <a:t>Activiteiten van de klas/school afstemmen op de kansarme ouder, met het doel meer ouders en leerlingen te bereiken en de kwaliteit van de betrokkenheid te verhogen</a:t>
            </a:r>
          </a:p>
          <a:p>
            <a:pPr lvl="0">
              <a:defRPr sz="1800">
                <a:solidFill>
                  <a:srgbClr val="000000"/>
                </a:solidFill>
              </a:defRPr>
            </a:pPr>
            <a:endParaRPr sz="2800">
              <a:solidFill>
                <a:srgbClr val="F39200"/>
              </a:solidFill>
            </a:endParaRPr>
          </a:p>
          <a:p>
            <a:pPr lvl="0">
              <a:defRPr sz="1800">
                <a:solidFill>
                  <a:srgbClr val="000000"/>
                </a:solidFill>
              </a:defRPr>
            </a:pPr>
            <a:r>
              <a:rPr sz="2800">
                <a:solidFill>
                  <a:srgbClr val="F39200"/>
                </a:solidFill>
              </a:rPr>
              <a:t>Nood aan professionalisering van het kleuterteam inzake onderwijsgerichte opvoedingsondersteuning, zodat elke begeleider bewust kan omgaan met de sociale en culturele realiteit van de leerlingen.</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838200" y="365125"/>
            <a:ext cx="10515600" cy="1325563"/>
          </a:xfrm>
          <a:prstGeom prst="rect">
            <a:avLst/>
          </a:prstGeom>
        </p:spPr>
        <p:txBody>
          <a:bodyPr/>
          <a:lstStyle/>
          <a:p>
            <a:pPr lvl="0">
              <a:defRPr sz="1800">
                <a:solidFill>
                  <a:srgbClr val="000000"/>
                </a:solidFill>
              </a:defRPr>
            </a:pPr>
            <a:r>
              <a:rPr sz="4400" dirty="0">
                <a:solidFill>
                  <a:srgbClr val="F39200"/>
                </a:solidFill>
                <a:latin typeface="Calibri"/>
                <a:cs typeface="Calibri"/>
              </a:rPr>
              <a:t>Draaiboek - ontstaan</a:t>
            </a:r>
          </a:p>
        </p:txBody>
      </p:sp>
      <p:sp>
        <p:nvSpPr>
          <p:cNvPr id="72" name="Shape 72"/>
          <p:cNvSpPr>
            <a:spLocks noGrp="1"/>
          </p:cNvSpPr>
          <p:nvPr>
            <p:ph type="body" idx="1"/>
          </p:nvPr>
        </p:nvSpPr>
        <p:spPr>
          <a:xfrm>
            <a:off x="838200" y="1825625"/>
            <a:ext cx="10515600" cy="4351338"/>
          </a:xfrm>
          <a:prstGeom prst="rect">
            <a:avLst/>
          </a:prstGeom>
        </p:spPr>
        <p:txBody>
          <a:bodyPr/>
          <a:lstStyle/>
          <a:p>
            <a:pPr lvl="0">
              <a:defRPr sz="1800">
                <a:solidFill>
                  <a:srgbClr val="000000"/>
                </a:solidFill>
              </a:defRPr>
            </a:pPr>
            <a:r>
              <a:rPr sz="2800" dirty="0">
                <a:solidFill>
                  <a:srgbClr val="F39200"/>
                </a:solidFill>
              </a:rPr>
              <a:t>Vanuit concrete situaties distilleerden wij knelpunten tussen school en ouders. Het draaiboek lijst deze knelpunten op.</a:t>
            </a:r>
          </a:p>
          <a:p>
            <a:pPr marL="0" lvl="0" indent="0">
              <a:buNone/>
              <a:defRPr sz="1800">
                <a:solidFill>
                  <a:srgbClr val="000000"/>
                </a:solidFill>
              </a:defRPr>
            </a:pPr>
            <a:endParaRPr lang="nl-BE" sz="2800" dirty="0" smtClean="0">
              <a:solidFill>
                <a:srgbClr val="F39200"/>
              </a:solidFill>
            </a:endParaRPr>
          </a:p>
          <a:p>
            <a:pPr marL="0" lvl="0" indent="0">
              <a:buNone/>
              <a:defRPr sz="1800">
                <a:solidFill>
                  <a:srgbClr val="000000"/>
                </a:solidFill>
              </a:defRPr>
            </a:pPr>
            <a:r>
              <a:rPr sz="2800" dirty="0" smtClean="0">
                <a:solidFill>
                  <a:srgbClr val="F39200"/>
                </a:solidFill>
              </a:rPr>
              <a:t>Het </a:t>
            </a:r>
            <a:r>
              <a:rPr sz="2800" dirty="0">
                <a:solidFill>
                  <a:srgbClr val="F39200"/>
                </a:solidFill>
              </a:rPr>
              <a:t>draaiboek </a:t>
            </a:r>
            <a:r>
              <a:rPr sz="2800" dirty="0" smtClean="0">
                <a:solidFill>
                  <a:srgbClr val="F39200"/>
                </a:solidFill>
              </a:rPr>
              <a:t>voorziet</a:t>
            </a:r>
            <a:r>
              <a:rPr lang="nl-BE" sz="2800" dirty="0" smtClean="0">
                <a:solidFill>
                  <a:srgbClr val="F39200"/>
                </a:solidFill>
              </a:rPr>
              <a:t>:</a:t>
            </a:r>
          </a:p>
          <a:p>
            <a:pPr marL="0" lvl="0" indent="0">
              <a:buNone/>
              <a:defRPr sz="1800">
                <a:solidFill>
                  <a:srgbClr val="000000"/>
                </a:solidFill>
              </a:defRPr>
            </a:pPr>
            <a:r>
              <a:rPr lang="nl-BE" dirty="0"/>
              <a:t>	</a:t>
            </a:r>
            <a:r>
              <a:rPr lang="nl-BE" dirty="0" smtClean="0"/>
              <a:t>	</a:t>
            </a:r>
            <a:r>
              <a:rPr sz="2800" dirty="0" smtClean="0">
                <a:solidFill>
                  <a:srgbClr val="F39200"/>
                </a:solidFill>
              </a:rPr>
              <a:t>acties </a:t>
            </a:r>
            <a:r>
              <a:rPr sz="2800" dirty="0">
                <a:solidFill>
                  <a:srgbClr val="F39200"/>
                </a:solidFill>
              </a:rPr>
              <a:t>gericht op het kind </a:t>
            </a:r>
            <a:endParaRPr lang="nl-BE" sz="2800" dirty="0" smtClean="0">
              <a:solidFill>
                <a:srgbClr val="F39200"/>
              </a:solidFill>
            </a:endParaRPr>
          </a:p>
          <a:p>
            <a:pPr marL="0" lvl="0" indent="0">
              <a:buNone/>
              <a:defRPr sz="1800">
                <a:solidFill>
                  <a:srgbClr val="000000"/>
                </a:solidFill>
              </a:defRPr>
            </a:pPr>
            <a:r>
              <a:rPr lang="nl-BE" dirty="0"/>
              <a:t>	</a:t>
            </a:r>
            <a:r>
              <a:rPr lang="nl-BE" dirty="0" smtClean="0"/>
              <a:t>	</a:t>
            </a:r>
            <a:r>
              <a:rPr sz="2800" dirty="0" smtClean="0">
                <a:solidFill>
                  <a:srgbClr val="F39200"/>
                </a:solidFill>
              </a:rPr>
              <a:t>en </a:t>
            </a:r>
            <a:r>
              <a:rPr sz="2800" dirty="0">
                <a:solidFill>
                  <a:srgbClr val="F39200"/>
                </a:solidFill>
              </a:rPr>
              <a:t>acties gericht op de ouder(s)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838200" y="365125"/>
            <a:ext cx="10515600" cy="1325563"/>
          </a:xfrm>
          <a:prstGeom prst="rect">
            <a:avLst/>
          </a:prstGeom>
        </p:spPr>
        <p:txBody>
          <a:bodyPr/>
          <a:lstStyle>
            <a:lvl1pPr defTabSz="868680">
              <a:defRPr sz="4180"/>
            </a:lvl1pPr>
          </a:lstStyle>
          <a:p>
            <a:pPr lvl="0">
              <a:defRPr sz="1800">
                <a:solidFill>
                  <a:srgbClr val="000000"/>
                </a:solidFill>
              </a:defRPr>
            </a:pPr>
            <a:r>
              <a:rPr sz="4180" dirty="0">
                <a:solidFill>
                  <a:srgbClr val="F39200"/>
                </a:solidFill>
                <a:latin typeface="Calibri"/>
                <a:cs typeface="Calibri"/>
              </a:rPr>
              <a:t>Situatie: ouders komen niet naar het oudercontact</a:t>
            </a:r>
          </a:p>
        </p:txBody>
      </p:sp>
      <p:sp>
        <p:nvSpPr>
          <p:cNvPr id="75" name="Shape 75"/>
          <p:cNvSpPr>
            <a:spLocks noGrp="1"/>
          </p:cNvSpPr>
          <p:nvPr>
            <p:ph type="body" idx="1"/>
          </p:nvPr>
        </p:nvSpPr>
        <p:spPr>
          <a:xfrm>
            <a:off x="838200" y="1797072"/>
            <a:ext cx="10515600" cy="4351339"/>
          </a:xfrm>
          <a:prstGeom prst="rect">
            <a:avLst/>
          </a:prstGeom>
        </p:spPr>
        <p:txBody>
          <a:bodyPr/>
          <a:lstStyle/>
          <a:p>
            <a:pPr marL="0" lvl="0" indent="0">
              <a:buSzTx/>
              <a:buFontTx/>
              <a:buNone/>
              <a:defRPr sz="1800">
                <a:solidFill>
                  <a:srgbClr val="000000"/>
                </a:solidFill>
              </a:defRPr>
            </a:pPr>
            <a:r>
              <a:rPr sz="2800" dirty="0">
                <a:solidFill>
                  <a:srgbClr val="F39200"/>
                </a:solidFill>
              </a:rPr>
              <a:t>Acties gericht op het kind</a:t>
            </a:r>
          </a:p>
          <a:p>
            <a:pPr lvl="0">
              <a:defRPr sz="1800">
                <a:solidFill>
                  <a:srgbClr val="000000"/>
                </a:solidFill>
              </a:defRPr>
            </a:pPr>
            <a:endParaRPr sz="2800" dirty="0">
              <a:solidFill>
                <a:srgbClr val="F39200"/>
              </a:solidFill>
            </a:endParaRPr>
          </a:p>
          <a:p>
            <a:pPr lvl="0">
              <a:defRPr sz="1800">
                <a:solidFill>
                  <a:srgbClr val="000000"/>
                </a:solidFill>
              </a:defRPr>
            </a:pPr>
            <a:r>
              <a:rPr sz="2800" dirty="0">
                <a:solidFill>
                  <a:srgbClr val="F39200"/>
                </a:solidFill>
              </a:rPr>
              <a:t>Oudercontact wordt aangekondigd met een brief met tekeningen. </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F3F3F3"/>
      </a:dk1>
      <a:lt1>
        <a:srgbClr val="F39200"/>
      </a:lt1>
      <a:dk2>
        <a:srgbClr val="A7A7A7"/>
      </a:dk2>
      <a:lt2>
        <a:srgbClr val="535353"/>
      </a:lt2>
      <a:accent1>
        <a:srgbClr val="229ECC"/>
      </a:accent1>
      <a:accent2>
        <a:srgbClr val="F39200"/>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229ECC"/>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F392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229ECC"/>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F392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229ECC"/>
      </a:accent1>
      <a:accent2>
        <a:srgbClr val="F39200"/>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229ECC"/>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F392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229ECC"/>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F392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TotalTime>
  <Words>632</Words>
  <Application>Microsoft Office PowerPoint</Application>
  <PresentationFormat>Aangepast</PresentationFormat>
  <Paragraphs>93</Paragraphs>
  <Slides>40</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40</vt:i4>
      </vt:variant>
    </vt:vector>
  </HeadingPairs>
  <TitlesOfParts>
    <vt:vector size="42" baseType="lpstr">
      <vt:lpstr>Default</vt:lpstr>
      <vt:lpstr>Document</vt:lpstr>
      <vt:lpstr>Kansarmoede en ouderbetrokkenheid</vt:lpstr>
      <vt:lpstr>PowerPoint-presentatie</vt:lpstr>
      <vt:lpstr>Na 50 jaar mpi zonneken gaan we  samen op weg naar vernieuwing.  Met mpi kompas verandert niet alleen de naam, maar creëren we ook een nieuw aanbod.  Voor iedereen de juiste richting,  waarin het kind centraal staat.  www.mpikompas.be</vt:lpstr>
      <vt:lpstr>mpi zonneken – school voor buitengewoon onderwijs</vt:lpstr>
      <vt:lpstr>mpi kompas - aangepast aanbod voor elk kind</vt:lpstr>
      <vt:lpstr>Kansarmoede op school</vt:lpstr>
      <vt:lpstr>Draaiboek</vt:lpstr>
      <vt:lpstr>Draaiboek - ontstaan</vt:lpstr>
      <vt:lpstr>Situatie: ouders komen niet naar het oudercontact</vt:lpstr>
      <vt:lpstr>PowerPoint-presentatie</vt:lpstr>
      <vt:lpstr>PowerPoint-presentatie</vt:lpstr>
      <vt:lpstr>Situatie: ouders komen niet naar het oudercontact</vt:lpstr>
      <vt:lpstr>Situatie: ouders hebben niet gereageerd op de brief van het oudercontact</vt:lpstr>
      <vt:lpstr>Situatie: ouders hebben niet gereageerd op de brief van het oudercontact</vt:lpstr>
      <vt:lpstr>Het oudercontact zelf</vt:lpstr>
      <vt:lpstr>Ouders zijn toch niet geweest naar het oudercontact</vt:lpstr>
      <vt:lpstr>Evaluatie van het oudercontact</vt:lpstr>
      <vt:lpstr>Nog enkele andere voorbeelden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Nog enkele andere voorbeelden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Nog enkele andere voorbeelden</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Kansarmoede en ouderbetrokkenheid</dc:title>
  <dc:creator>PatrickCarine</dc:creator>
  <cp:lastModifiedBy>Hilde Van Overmeire</cp:lastModifiedBy>
  <cp:revision>13</cp:revision>
  <dcterms:modified xsi:type="dcterms:W3CDTF">2015-03-30T07:53:31Z</dcterms:modified>
</cp:coreProperties>
</file>