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6" r:id="rId4"/>
    <p:sldId id="277" r:id="rId5"/>
    <p:sldId id="278" r:id="rId6"/>
    <p:sldId id="280" r:id="rId7"/>
    <p:sldId id="279" r:id="rId8"/>
    <p:sldId id="270" r:id="rId9"/>
    <p:sldId id="271" r:id="rId10"/>
    <p:sldId id="272" r:id="rId11"/>
    <p:sldId id="274" r:id="rId12"/>
  </p:sldIdLst>
  <p:sldSz cx="13004800" cy="9753600"/>
  <p:notesSz cx="6797675" cy="9926638"/>
  <p:defaultTextStyle>
    <a:lvl1pPr algn="ctr" defTabSz="584200">
      <a:defRPr sz="4000">
        <a:solidFill>
          <a:srgbClr val="858585"/>
        </a:solidFill>
        <a:latin typeface="+mn-lt"/>
        <a:ea typeface="+mn-ea"/>
        <a:cs typeface="+mn-cs"/>
        <a:sym typeface="Marker Felt"/>
      </a:defRPr>
    </a:lvl1pPr>
    <a:lvl2pPr indent="228600" algn="ctr" defTabSz="584200">
      <a:defRPr sz="4000">
        <a:solidFill>
          <a:srgbClr val="858585"/>
        </a:solidFill>
        <a:latin typeface="+mn-lt"/>
        <a:ea typeface="+mn-ea"/>
        <a:cs typeface="+mn-cs"/>
        <a:sym typeface="Marker Felt"/>
      </a:defRPr>
    </a:lvl2pPr>
    <a:lvl3pPr indent="457200" algn="ctr" defTabSz="584200">
      <a:defRPr sz="4000">
        <a:solidFill>
          <a:srgbClr val="858585"/>
        </a:solidFill>
        <a:latin typeface="+mn-lt"/>
        <a:ea typeface="+mn-ea"/>
        <a:cs typeface="+mn-cs"/>
        <a:sym typeface="Marker Felt"/>
      </a:defRPr>
    </a:lvl3pPr>
    <a:lvl4pPr indent="685800" algn="ctr" defTabSz="584200">
      <a:defRPr sz="4000">
        <a:solidFill>
          <a:srgbClr val="858585"/>
        </a:solidFill>
        <a:latin typeface="+mn-lt"/>
        <a:ea typeface="+mn-ea"/>
        <a:cs typeface="+mn-cs"/>
        <a:sym typeface="Marker Felt"/>
      </a:defRPr>
    </a:lvl4pPr>
    <a:lvl5pPr indent="914400" algn="ctr" defTabSz="584200">
      <a:defRPr sz="4000">
        <a:solidFill>
          <a:srgbClr val="858585"/>
        </a:solidFill>
        <a:latin typeface="+mn-lt"/>
        <a:ea typeface="+mn-ea"/>
        <a:cs typeface="+mn-cs"/>
        <a:sym typeface="Marker Felt"/>
      </a:defRPr>
    </a:lvl5pPr>
    <a:lvl6pPr indent="1143000" algn="ctr" defTabSz="584200">
      <a:defRPr sz="4000">
        <a:solidFill>
          <a:srgbClr val="858585"/>
        </a:solidFill>
        <a:latin typeface="+mn-lt"/>
        <a:ea typeface="+mn-ea"/>
        <a:cs typeface="+mn-cs"/>
        <a:sym typeface="Marker Felt"/>
      </a:defRPr>
    </a:lvl6pPr>
    <a:lvl7pPr indent="1371600" algn="ctr" defTabSz="584200">
      <a:defRPr sz="4000">
        <a:solidFill>
          <a:srgbClr val="858585"/>
        </a:solidFill>
        <a:latin typeface="+mn-lt"/>
        <a:ea typeface="+mn-ea"/>
        <a:cs typeface="+mn-cs"/>
        <a:sym typeface="Marker Felt"/>
      </a:defRPr>
    </a:lvl7pPr>
    <a:lvl8pPr indent="1600200" algn="ctr" defTabSz="584200">
      <a:defRPr sz="4000">
        <a:solidFill>
          <a:srgbClr val="858585"/>
        </a:solidFill>
        <a:latin typeface="+mn-lt"/>
        <a:ea typeface="+mn-ea"/>
        <a:cs typeface="+mn-cs"/>
        <a:sym typeface="Marker Felt"/>
      </a:defRPr>
    </a:lvl8pPr>
    <a:lvl9pPr indent="1828800" algn="ctr" defTabSz="584200">
      <a:defRPr sz="4000">
        <a:solidFill>
          <a:srgbClr val="858585"/>
        </a:solidFill>
        <a:latin typeface="+mn-lt"/>
        <a:ea typeface="+mn-ea"/>
        <a:cs typeface="+mn-cs"/>
        <a:sym typeface="Marker Felt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858585"/>
        </a:fontRef>
        <a:srgbClr val="858585"/>
      </a:tcTxStyle>
      <a:tcStyle>
        <a:tcBdr>
          <a:left>
            <a:ln w="12700" cap="flat">
              <a:solidFill>
                <a:srgbClr val="4780AA"/>
              </a:solidFill>
              <a:prstDash val="solid"/>
              <a:miter lim="400000"/>
            </a:ln>
          </a:left>
          <a:right>
            <a:ln w="12700" cap="flat">
              <a:solidFill>
                <a:srgbClr val="4780AA"/>
              </a:solidFill>
              <a:prstDash val="solid"/>
              <a:miter lim="400000"/>
            </a:ln>
          </a:right>
          <a:top>
            <a:ln w="12700" cap="flat">
              <a:solidFill>
                <a:srgbClr val="4780AA"/>
              </a:solidFill>
              <a:prstDash val="solid"/>
              <a:miter lim="400000"/>
            </a:ln>
          </a:top>
          <a:bottom>
            <a:ln w="12700" cap="flat">
              <a:solidFill>
                <a:srgbClr val="4780AA"/>
              </a:solidFill>
              <a:prstDash val="solid"/>
              <a:miter lim="400000"/>
            </a:ln>
          </a:bottom>
          <a:insideH>
            <a:ln w="12700" cap="flat">
              <a:solidFill>
                <a:srgbClr val="4780AA"/>
              </a:solidFill>
              <a:prstDash val="solid"/>
              <a:miter lim="400000"/>
            </a:ln>
          </a:insideH>
          <a:insideV>
            <a:ln w="12700" cap="flat">
              <a:solidFill>
                <a:srgbClr val="4780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9C4C8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4780AA"/>
              </a:solidFill>
              <a:prstDash val="solid"/>
              <a:miter lim="400000"/>
            </a:ln>
          </a:left>
          <a:right>
            <a:ln w="12700" cap="flat">
              <a:solidFill>
                <a:srgbClr val="4780AA"/>
              </a:solidFill>
              <a:prstDash val="solid"/>
              <a:miter lim="400000"/>
            </a:ln>
          </a:right>
          <a:top>
            <a:ln w="12700" cap="flat">
              <a:solidFill>
                <a:srgbClr val="4780AA"/>
              </a:solidFill>
              <a:prstDash val="solid"/>
              <a:miter lim="400000"/>
            </a:ln>
          </a:top>
          <a:bottom>
            <a:ln w="12700" cap="flat">
              <a:solidFill>
                <a:srgbClr val="4780AA"/>
              </a:solidFill>
              <a:prstDash val="solid"/>
              <a:miter lim="400000"/>
            </a:ln>
          </a:bottom>
          <a:insideH>
            <a:ln w="12700" cap="flat">
              <a:solidFill>
                <a:srgbClr val="4780AA"/>
              </a:solidFill>
              <a:prstDash val="solid"/>
              <a:miter lim="400000"/>
            </a:ln>
          </a:insideH>
          <a:insideV>
            <a:ln w="12700" cap="flat">
              <a:solidFill>
                <a:srgbClr val="4780AA"/>
              </a:solidFill>
              <a:prstDash val="solid"/>
              <a:miter lim="400000"/>
            </a:ln>
          </a:insideV>
        </a:tcBdr>
        <a:fill>
          <a:solidFill>
            <a:srgbClr val="0097EB">
              <a:alpha val="62000"/>
            </a:srgbClr>
          </a:solidFill>
        </a:fill>
      </a:tcStyle>
    </a:firstCol>
    <a:lastRow>
      <a:tcTxStyle b="off" i="off">
        <a:fontRef idx="minor">
          <a:srgbClr val="45A7DE"/>
        </a:fontRef>
        <a:srgbClr val="45A7DE"/>
      </a:tcTxStyle>
      <a:tcStyle>
        <a:tcBdr>
          <a:left>
            <a:ln w="12700" cap="flat">
              <a:solidFill>
                <a:srgbClr val="4780AA"/>
              </a:solidFill>
              <a:prstDash val="solid"/>
              <a:miter lim="400000"/>
            </a:ln>
          </a:left>
          <a:right>
            <a:ln w="12700" cap="flat">
              <a:solidFill>
                <a:srgbClr val="4780AA"/>
              </a:solidFill>
              <a:prstDash val="solid"/>
              <a:miter lim="400000"/>
            </a:ln>
          </a:right>
          <a:top>
            <a:ln w="25400" cap="flat">
              <a:solidFill>
                <a:srgbClr val="4780AA"/>
              </a:solidFill>
              <a:prstDash val="solid"/>
              <a:miter lim="400000"/>
            </a:ln>
          </a:top>
          <a:bottom>
            <a:ln w="12700" cap="flat">
              <a:solidFill>
                <a:srgbClr val="4780AA"/>
              </a:solidFill>
              <a:prstDash val="solid"/>
              <a:miter lim="400000"/>
            </a:ln>
          </a:bottom>
          <a:insideH>
            <a:ln w="12700" cap="flat">
              <a:solidFill>
                <a:srgbClr val="4780AA"/>
              </a:solidFill>
              <a:prstDash val="solid"/>
              <a:miter lim="400000"/>
            </a:ln>
          </a:insideH>
          <a:insideV>
            <a:ln w="12700" cap="flat">
              <a:solidFill>
                <a:srgbClr val="4780AA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4780AA"/>
              </a:solidFill>
              <a:prstDash val="solid"/>
              <a:miter lim="400000"/>
            </a:ln>
          </a:left>
          <a:right>
            <a:ln w="12700" cap="flat">
              <a:solidFill>
                <a:srgbClr val="4780AA"/>
              </a:solidFill>
              <a:prstDash val="solid"/>
              <a:miter lim="400000"/>
            </a:ln>
          </a:right>
          <a:top>
            <a:ln w="12700" cap="flat">
              <a:solidFill>
                <a:srgbClr val="4780AA"/>
              </a:solidFill>
              <a:prstDash val="solid"/>
              <a:miter lim="400000"/>
            </a:ln>
          </a:top>
          <a:bottom>
            <a:ln w="12700" cap="flat">
              <a:solidFill>
                <a:srgbClr val="4780AA"/>
              </a:solidFill>
              <a:prstDash val="solid"/>
              <a:miter lim="400000"/>
            </a:ln>
          </a:bottom>
          <a:insideH>
            <a:ln w="12700" cap="flat">
              <a:solidFill>
                <a:srgbClr val="4780AA"/>
              </a:solidFill>
              <a:prstDash val="solid"/>
              <a:miter lim="400000"/>
            </a:ln>
          </a:insideH>
          <a:insideV>
            <a:ln w="12700" cap="flat">
              <a:solidFill>
                <a:srgbClr val="4780AA"/>
              </a:solidFill>
              <a:prstDash val="solid"/>
              <a:miter lim="400000"/>
            </a:ln>
          </a:insideV>
        </a:tcBdr>
        <a:fill>
          <a:solidFill>
            <a:srgbClr val="0097EB">
              <a:alpha val="62000"/>
            </a:srgb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858585"/>
        </a:fontRef>
        <a:srgbClr val="858585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97EB">
                  <a:alpha val="62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0097EB">
                  <a:alpha val="6200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0097EB">
                  <a:alpha val="62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97EB">
              <a:alpha val="1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97EB">
                  <a:alpha val="62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0097EB">
                  <a:alpha val="6200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0097EB">
                  <a:alpha val="62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533FF">
              <a:alpha val="62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0097EB">
                  <a:alpha val="62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2A1C9C">
              <a:alpha val="8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0097EB">
                  <a:alpha val="62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2A1C9C">
              <a:alpha val="80000"/>
            </a:srgb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858585"/>
        </a:fontRef>
        <a:srgbClr val="858585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4C4C4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BABABA">
              <a:alpha val="70000"/>
            </a:srgbClr>
          </a:solidFill>
        </a:fill>
      </a:tcStyle>
    </a:firstCol>
    <a:lastRow>
      <a:tcTxStyle b="off" i="off">
        <a:fontRef idx="minor">
          <a:srgbClr val="858585"/>
        </a:fontRef>
        <a:srgbClr val="858585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4B4B4B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6FBC00">
              <a:alpha val="62000"/>
            </a:srgb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858585"/>
        </a:fontRef>
        <a:srgbClr val="858585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68685"/>
              </a:solidFill>
              <a:prstDash val="solid"/>
              <a:miter lim="400000"/>
            </a:ln>
          </a:top>
          <a:bottom>
            <a:ln w="12700" cap="flat">
              <a:solidFill>
                <a:srgbClr val="868685"/>
              </a:solidFill>
              <a:prstDash val="solid"/>
              <a:miter lim="400000"/>
            </a:ln>
          </a:bottom>
          <a:insideH>
            <a:ln w="12700" cap="flat">
              <a:solidFill>
                <a:srgbClr val="8686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wholeTbl>
    <a:band2H>
      <a:tcTxStyle/>
      <a:tcStyle>
        <a:tcBdr/>
        <a:fill>
          <a:solidFill>
            <a:srgbClr val="D5CBC0">
              <a:alpha val="39000"/>
            </a:srgbClr>
          </a:solidFill>
        </a:fill>
      </a:tcStyle>
    </a:band2H>
    <a:firstCol>
      <a:tcTxStyle b="off" i="off">
        <a:fontRef idx="minor">
          <a:srgbClr val="858585"/>
        </a:fontRef>
        <a:srgbClr val="858585"/>
      </a:tcTxStyle>
      <a:tcStyle>
        <a:tcBdr>
          <a:left>
            <a:ln w="12700" cap="flat">
              <a:solidFill>
                <a:srgbClr val="868685"/>
              </a:solidFill>
              <a:prstDash val="solid"/>
              <a:miter lim="400000"/>
            </a:ln>
          </a:left>
          <a:right>
            <a:ln w="12700" cap="flat">
              <a:solidFill>
                <a:srgbClr val="868685"/>
              </a:solidFill>
              <a:prstDash val="solid"/>
              <a:miter lim="400000"/>
            </a:ln>
          </a:right>
          <a:top>
            <a:ln w="12700" cap="flat">
              <a:solidFill>
                <a:srgbClr val="868685"/>
              </a:solidFill>
              <a:prstDash val="solid"/>
              <a:miter lim="400000"/>
            </a:ln>
          </a:top>
          <a:bottom>
            <a:ln w="12700" cap="flat">
              <a:solidFill>
                <a:srgbClr val="868685"/>
              </a:solidFill>
              <a:prstDash val="solid"/>
              <a:miter lim="400000"/>
            </a:ln>
          </a:bottom>
          <a:insideH>
            <a:ln w="12700" cap="flat">
              <a:solidFill>
                <a:srgbClr val="8686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A3C00"/>
              </a:solidFill>
              <a:prstDash val="solid"/>
              <a:miter lim="400000"/>
            </a:ln>
          </a:top>
          <a:bottom>
            <a:ln w="12700" cap="flat">
              <a:solidFill>
                <a:srgbClr val="9A3C00"/>
              </a:solidFill>
              <a:prstDash val="solid"/>
              <a:miter lim="400000"/>
            </a:ln>
          </a:bottom>
          <a:insideH>
            <a:ln w="12700" cap="flat">
              <a:solidFill>
                <a:srgbClr val="9A3C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E5F00">
              <a:alpha val="8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A3C00"/>
              </a:solidFill>
              <a:prstDash val="solid"/>
              <a:miter lim="400000"/>
            </a:ln>
          </a:top>
          <a:bottom>
            <a:ln w="12700" cap="flat">
              <a:solidFill>
                <a:srgbClr val="9A3C00"/>
              </a:solidFill>
              <a:prstDash val="solid"/>
              <a:miter lim="400000"/>
            </a:ln>
          </a:bottom>
          <a:insideH>
            <a:ln w="12700" cap="flat">
              <a:solidFill>
                <a:srgbClr val="9A3C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E5F00">
              <a:alpha val="80000"/>
            </a:srgb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858585"/>
        </a:fontRef>
        <a:srgbClr val="858585"/>
      </a:tcTxStyle>
      <a:tcStyle>
        <a:tcBdr>
          <a:lef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685948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160F02">
                  <a:alpha val="70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160F02">
                  <a:alpha val="7000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160F02">
                  <a:alpha val="7000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160F02">
                  <a:alpha val="70000"/>
                </a:srgbClr>
              </a:solidFill>
              <a:prstDash val="solid"/>
              <a:miter lim="400000"/>
            </a:ln>
          </a:insideV>
        </a:tcBdr>
        <a:fill>
          <a:solidFill>
            <a:srgbClr val="685948">
              <a:alpha val="62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V>
        </a:tcBdr>
        <a:fill>
          <a:solidFill>
            <a:srgbClr val="000000">
              <a:alpha val="7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V>
        </a:tcBdr>
        <a:fill>
          <a:solidFill>
            <a:srgbClr val="000000">
              <a:alpha val="7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858585"/>
        </a:fontRef>
        <a:srgbClr val="858585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97EB">
                  <a:alpha val="62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0097EB">
                  <a:alpha val="62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0097EB">
                  <a:alpha val="62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wholeTbl>
    <a:band2H>
      <a:tcTxStyle/>
      <a:tcStyle>
        <a:tcBdr/>
        <a:fill>
          <a:solidFill>
            <a:srgbClr val="FEFEE0">
              <a:alpha val="55000"/>
            </a:srgbClr>
          </a:solidFill>
        </a:fill>
      </a:tcStyle>
    </a:band2H>
    <a:firstCol>
      <a:tcTxStyle b="off" i="off">
        <a:fontRef idx="minor">
          <a:srgbClr val="45A7DE"/>
        </a:fontRef>
        <a:srgbClr val="45A7DE"/>
      </a:tcTxStyle>
      <a:tcStyle>
        <a:tcBdr>
          <a:left>
            <a:ln w="12700" cap="flat">
              <a:noFill/>
              <a:miter lim="400000"/>
            </a:ln>
          </a:left>
          <a:right>
            <a:ln w="31750" cap="flat">
              <a:solidFill>
                <a:srgbClr val="E3266D">
                  <a:alpha val="62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0097EB">
                  <a:alpha val="62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0097EB">
                  <a:alpha val="62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0097EB">
                  <a:alpha val="62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firstCol>
    <a:lastRow>
      <a:tcTxStyle b="off" i="off">
        <a:fontRef idx="minor">
          <a:srgbClr val="45A7DE"/>
        </a:fontRef>
        <a:srgbClr val="45A7D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97EB">
                  <a:alpha val="62000"/>
                </a:srgb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97EB">
                  <a:alpha val="62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lastRow>
    <a:firstRow>
      <a:tcTxStyle b="off" i="off">
        <a:fontRef idx="minor">
          <a:srgbClr val="45A7DE"/>
        </a:fontRef>
        <a:srgbClr val="45A7D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0097EB">
                  <a:alpha val="62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0097EB">
                  <a:alpha val="62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74" y="-816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E1175-C755-4866-814E-EF3369C2CF72}" type="datetimeFigureOut">
              <a:rPr lang="nl-BE" smtClean="0"/>
              <a:t>30/03/2015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47F7ED-E459-4AA4-9FCD-239F107E17B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0996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9" name="Shape 59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15056414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sub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70000" y="1917700"/>
            <a:ext cx="10464800" cy="2794000"/>
          </a:xfrm>
          <a:prstGeom prst="rect">
            <a:avLst/>
          </a:prstGeom>
        </p:spPr>
        <p:txBody>
          <a:bodyPr anchor="b"/>
          <a:lstStyle>
            <a:lvl1pPr>
              <a:defRPr sz="95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500">
                <a:solidFill>
                  <a:srgbClr val="45A7DE"/>
                </a:solidFill>
              </a:rPr>
              <a:t>Titeltekst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0" y="5016500"/>
            <a:ext cx="10464800" cy="1270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000"/>
            </a:lvl1pPr>
            <a:lvl2pPr marL="0" indent="228600" algn="ctr">
              <a:spcBef>
                <a:spcPts val="0"/>
              </a:spcBef>
              <a:buSzTx/>
              <a:buNone/>
              <a:defRPr sz="4000"/>
            </a:lvl2pPr>
            <a:lvl3pPr marL="0" indent="457200" algn="ctr">
              <a:spcBef>
                <a:spcPts val="0"/>
              </a:spcBef>
              <a:buSzTx/>
              <a:buNone/>
              <a:defRPr sz="4000"/>
            </a:lvl3pPr>
            <a:lvl4pPr marL="0" indent="685800" algn="ctr">
              <a:spcBef>
                <a:spcPts val="0"/>
              </a:spcBef>
              <a:buSzTx/>
              <a:buNone/>
              <a:defRPr sz="4000"/>
            </a:lvl4pPr>
            <a:lvl5pPr marL="0" indent="914400" algn="ctr">
              <a:spcBef>
                <a:spcPts val="0"/>
              </a:spcBef>
              <a:buSzTx/>
              <a:buNone/>
              <a:defRPr sz="40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858585"/>
                </a:solidFill>
              </a:rPr>
              <a:t>Hoofdtekst - niveau één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858585"/>
                </a:solidFill>
              </a:rPr>
              <a:t>Hoofdtekst - niveau twee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858585"/>
                </a:solidFill>
              </a:rPr>
              <a:t>Hoofdtekst - niveau drie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858585"/>
                </a:solidFill>
              </a:rPr>
              <a:t>Hoofdtekst - niveau vier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858585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zont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0" y="6604000"/>
            <a:ext cx="10464800" cy="1651000"/>
          </a:xfrm>
          <a:prstGeom prst="rect">
            <a:avLst/>
          </a:prstGeom>
        </p:spPr>
        <p:txBody>
          <a:bodyPr anchor="b"/>
          <a:lstStyle>
            <a:lvl1pPr>
              <a:defRPr sz="95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500">
                <a:solidFill>
                  <a:srgbClr val="45A7DE"/>
                </a:solidFill>
              </a:rPr>
              <a:t>Titeltekst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0" y="8331200"/>
            <a:ext cx="10464800" cy="1270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000"/>
            </a:lvl1pPr>
            <a:lvl2pPr marL="0" indent="228600" algn="ctr">
              <a:spcBef>
                <a:spcPts val="0"/>
              </a:spcBef>
              <a:buSzTx/>
              <a:buNone/>
              <a:defRPr sz="4000"/>
            </a:lvl2pPr>
            <a:lvl3pPr marL="0" indent="457200" algn="ctr">
              <a:spcBef>
                <a:spcPts val="0"/>
              </a:spcBef>
              <a:buSzTx/>
              <a:buNone/>
              <a:defRPr sz="4000"/>
            </a:lvl3pPr>
            <a:lvl4pPr marL="0" indent="685800" algn="ctr">
              <a:spcBef>
                <a:spcPts val="0"/>
              </a:spcBef>
              <a:buSzTx/>
              <a:buNone/>
              <a:defRPr sz="4000"/>
            </a:lvl4pPr>
            <a:lvl5pPr marL="0" indent="914400" algn="ctr">
              <a:spcBef>
                <a:spcPts val="0"/>
              </a:spcBef>
              <a:buSzTx/>
              <a:buNone/>
              <a:defRPr sz="40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858585"/>
                </a:solidFill>
              </a:rPr>
              <a:t>Hoofdtekst - niveau één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858585"/>
                </a:solidFill>
              </a:rPr>
              <a:t>Hoofdtekst - niveau twee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858585"/>
                </a:solidFill>
              </a:rPr>
              <a:t>Hoofdtekst - niveau drie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858585"/>
                </a:solidFill>
              </a:rPr>
              <a:t>Hoofdtekst - niveau vier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858585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midd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2844800"/>
            <a:ext cx="10464800" cy="4064000"/>
          </a:xfrm>
          <a:prstGeom prst="rect">
            <a:avLst/>
          </a:prstGeom>
        </p:spPr>
        <p:txBody>
          <a:bodyPr/>
          <a:lstStyle>
            <a:lvl1pPr>
              <a:defRPr sz="95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500">
                <a:solidFill>
                  <a:srgbClr val="45A7DE"/>
                </a:solidFill>
              </a:rPr>
              <a:t>Titeltekst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381000" y="1409700"/>
            <a:ext cx="58674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45A7DE"/>
                </a:solidFill>
              </a:rPr>
              <a:t>Titeltekst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381000" y="4787900"/>
            <a:ext cx="5867400" cy="3721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000"/>
            </a:lvl1pPr>
            <a:lvl2pPr marL="0" indent="228600" algn="ctr">
              <a:spcBef>
                <a:spcPts val="0"/>
              </a:spcBef>
              <a:buSzTx/>
              <a:buNone/>
              <a:defRPr sz="4000"/>
            </a:lvl2pPr>
            <a:lvl3pPr marL="0" indent="457200" algn="ctr">
              <a:spcBef>
                <a:spcPts val="0"/>
              </a:spcBef>
              <a:buSzTx/>
              <a:buNone/>
              <a:defRPr sz="4000"/>
            </a:lvl3pPr>
            <a:lvl4pPr marL="0" indent="685800" algn="ctr">
              <a:spcBef>
                <a:spcPts val="0"/>
              </a:spcBef>
              <a:buSzTx/>
              <a:buNone/>
              <a:defRPr sz="4000"/>
            </a:lvl4pPr>
            <a:lvl5pPr marL="0" indent="914400" algn="ctr">
              <a:spcBef>
                <a:spcPts val="0"/>
              </a:spcBef>
              <a:buSzTx/>
              <a:buNone/>
              <a:defRPr sz="40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858585"/>
                </a:solidFill>
              </a:rPr>
              <a:t>Hoofdtekst - niveau één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858585"/>
                </a:solidFill>
              </a:rPr>
              <a:t>Hoofdtekst - niveau twee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858585"/>
                </a:solidFill>
              </a:rPr>
              <a:t>Hoofdtekst - niveau drie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858585"/>
                </a:solidFill>
              </a:rPr>
              <a:t>Hoofdtekst - niveau vier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858585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bov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45A7DE"/>
                </a:solidFill>
              </a:rPr>
              <a:t>Titeltekst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45A7DE"/>
                </a:solidFill>
              </a:rPr>
              <a:t>Titeltekst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858585"/>
                </a:solidFill>
              </a:rPr>
              <a:t>Hoofdtekst - niveau één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858585"/>
                </a:solidFill>
              </a:rPr>
              <a:t>Hoofdtekst - niveau twee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858585"/>
                </a:solidFill>
              </a:rPr>
              <a:t>Hoofdtekst - niveau drie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858585"/>
                </a:solidFill>
              </a:rPr>
              <a:t>Hoofdtekst - niveau vier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858585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opsomming e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45A7DE"/>
                </a:solidFill>
              </a:rPr>
              <a:t>Titeltekst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1270000" y="2768600"/>
            <a:ext cx="5461000" cy="5715000"/>
          </a:xfrm>
          <a:prstGeom prst="rect">
            <a:avLst/>
          </a:prstGeom>
        </p:spPr>
        <p:txBody>
          <a:bodyPr/>
          <a:lstStyle>
            <a:lvl1pPr marL="4445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1pPr>
            <a:lvl2pPr marL="8890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2pPr>
            <a:lvl3pPr marL="13335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3pPr>
            <a:lvl4pPr marL="17780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4pPr>
            <a:lvl5pPr marL="22225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858585"/>
                </a:solidFill>
              </a:rPr>
              <a:t>Hoofdtekst - niveau één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858585"/>
                </a:solidFill>
              </a:rPr>
              <a:t>Hoofdtekst - niveau twee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858585"/>
                </a:solidFill>
              </a:rPr>
              <a:t>Hoofdtekst - niveau drie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858585"/>
                </a:solidFill>
              </a:rPr>
              <a:t>Hoofdtekst - niveau vier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858585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psommingstek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1270000" y="1270000"/>
            <a:ext cx="10464800" cy="72136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858585"/>
                </a:solidFill>
              </a:rPr>
              <a:t>Hoofdtekst - niveau één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858585"/>
                </a:solidFill>
              </a:rPr>
              <a:t>Hoofdtekst - niveau twee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858585"/>
                </a:solidFill>
              </a:rPr>
              <a:t>Hoofdtekst - niveau drie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858585"/>
                </a:solidFill>
              </a:rPr>
              <a:t>Hoofdtekst - niveau vier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858585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driem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45A7DE"/>
                </a:solidFill>
              </a:rPr>
              <a:t>Titeltekst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buBlip>
                <a:blip r:embed="rId14"/>
              </a:buBlip>
            </a:lvl1pPr>
            <a:lvl2pPr>
              <a:buBlip>
                <a:blip r:embed="rId14"/>
              </a:buBlip>
            </a:lvl2pPr>
            <a:lvl3pPr>
              <a:buBlip>
                <a:blip r:embed="rId14"/>
              </a:buBlip>
            </a:lvl3pPr>
            <a:lvl4pPr>
              <a:buBlip>
                <a:blip r:embed="rId14"/>
              </a:buBlip>
            </a:lvl4pPr>
            <a:lvl5pPr>
              <a:buBlip>
                <a:blip r:embed="rId14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858585"/>
                </a:solidFill>
              </a:rPr>
              <a:t>Hoofdtekst - niveau één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858585"/>
                </a:solidFill>
              </a:rPr>
              <a:t>Hoofdtekst - niveau twee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858585"/>
                </a:solidFill>
              </a:rPr>
              <a:t>Hoofdtekst - niveau drie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858585"/>
                </a:solidFill>
              </a:rPr>
              <a:t>Hoofdtekst - niveau vier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858585"/>
                </a:solidFill>
              </a:rPr>
              <a:t>Hoofdtekst - niveau vijf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 defTabSz="584200">
        <a:defRPr sz="8000">
          <a:solidFill>
            <a:srgbClr val="45A7DE"/>
          </a:solidFill>
          <a:latin typeface="+mn-lt"/>
          <a:ea typeface="+mn-ea"/>
          <a:cs typeface="+mn-cs"/>
          <a:sym typeface="Marker Felt"/>
        </a:defRPr>
      </a:lvl1pPr>
      <a:lvl2pPr indent="228600" algn="ctr" defTabSz="584200">
        <a:defRPr sz="8000">
          <a:solidFill>
            <a:srgbClr val="45A7DE"/>
          </a:solidFill>
          <a:latin typeface="+mn-lt"/>
          <a:ea typeface="+mn-ea"/>
          <a:cs typeface="+mn-cs"/>
          <a:sym typeface="Marker Felt"/>
        </a:defRPr>
      </a:lvl2pPr>
      <a:lvl3pPr indent="457200" algn="ctr" defTabSz="584200">
        <a:defRPr sz="8000">
          <a:solidFill>
            <a:srgbClr val="45A7DE"/>
          </a:solidFill>
          <a:latin typeface="+mn-lt"/>
          <a:ea typeface="+mn-ea"/>
          <a:cs typeface="+mn-cs"/>
          <a:sym typeface="Marker Felt"/>
        </a:defRPr>
      </a:lvl3pPr>
      <a:lvl4pPr indent="685800" algn="ctr" defTabSz="584200">
        <a:defRPr sz="8000">
          <a:solidFill>
            <a:srgbClr val="45A7DE"/>
          </a:solidFill>
          <a:latin typeface="+mn-lt"/>
          <a:ea typeface="+mn-ea"/>
          <a:cs typeface="+mn-cs"/>
          <a:sym typeface="Marker Felt"/>
        </a:defRPr>
      </a:lvl4pPr>
      <a:lvl5pPr indent="914400" algn="ctr" defTabSz="584200">
        <a:defRPr sz="8000">
          <a:solidFill>
            <a:srgbClr val="45A7DE"/>
          </a:solidFill>
          <a:latin typeface="+mn-lt"/>
          <a:ea typeface="+mn-ea"/>
          <a:cs typeface="+mn-cs"/>
          <a:sym typeface="Marker Felt"/>
        </a:defRPr>
      </a:lvl5pPr>
      <a:lvl6pPr indent="1143000" algn="ctr" defTabSz="584200">
        <a:defRPr sz="8000">
          <a:solidFill>
            <a:srgbClr val="45A7DE"/>
          </a:solidFill>
          <a:latin typeface="+mn-lt"/>
          <a:ea typeface="+mn-ea"/>
          <a:cs typeface="+mn-cs"/>
          <a:sym typeface="Marker Felt"/>
        </a:defRPr>
      </a:lvl6pPr>
      <a:lvl7pPr indent="1371600" algn="ctr" defTabSz="584200">
        <a:defRPr sz="8000">
          <a:solidFill>
            <a:srgbClr val="45A7DE"/>
          </a:solidFill>
          <a:latin typeface="+mn-lt"/>
          <a:ea typeface="+mn-ea"/>
          <a:cs typeface="+mn-cs"/>
          <a:sym typeface="Marker Felt"/>
        </a:defRPr>
      </a:lvl7pPr>
      <a:lvl8pPr indent="1600200" algn="ctr" defTabSz="584200">
        <a:defRPr sz="8000">
          <a:solidFill>
            <a:srgbClr val="45A7DE"/>
          </a:solidFill>
          <a:latin typeface="+mn-lt"/>
          <a:ea typeface="+mn-ea"/>
          <a:cs typeface="+mn-cs"/>
          <a:sym typeface="Marker Felt"/>
        </a:defRPr>
      </a:lvl8pPr>
      <a:lvl9pPr indent="1828800" algn="ctr" defTabSz="584200">
        <a:defRPr sz="8000">
          <a:solidFill>
            <a:srgbClr val="45A7DE"/>
          </a:solidFill>
          <a:latin typeface="+mn-lt"/>
          <a:ea typeface="+mn-ea"/>
          <a:cs typeface="+mn-cs"/>
          <a:sym typeface="Marker Felt"/>
        </a:defRPr>
      </a:lvl9pPr>
    </p:titleStyle>
    <p:bodyStyle>
      <a:lvl1pPr marL="635000" indent="-635000" defTabSz="584200">
        <a:spcBef>
          <a:spcPts val="4200"/>
        </a:spcBef>
        <a:buSzPct val="47000"/>
        <a:buBlip>
          <a:blip r:embed="rId14"/>
        </a:buBlip>
        <a:defRPr sz="4600">
          <a:solidFill>
            <a:srgbClr val="858585"/>
          </a:solidFill>
          <a:latin typeface="+mn-lt"/>
          <a:ea typeface="+mn-ea"/>
          <a:cs typeface="+mn-cs"/>
          <a:sym typeface="Marker Felt"/>
        </a:defRPr>
      </a:lvl1pPr>
      <a:lvl2pPr marL="1270000" indent="-635000" defTabSz="584200">
        <a:spcBef>
          <a:spcPts val="4200"/>
        </a:spcBef>
        <a:buSzPct val="47000"/>
        <a:buBlip>
          <a:blip r:embed="rId14"/>
        </a:buBlip>
        <a:defRPr sz="4600">
          <a:solidFill>
            <a:srgbClr val="858585"/>
          </a:solidFill>
          <a:latin typeface="+mn-lt"/>
          <a:ea typeface="+mn-ea"/>
          <a:cs typeface="+mn-cs"/>
          <a:sym typeface="Marker Felt"/>
        </a:defRPr>
      </a:lvl2pPr>
      <a:lvl3pPr marL="1905000" indent="-635000" defTabSz="584200">
        <a:spcBef>
          <a:spcPts val="4200"/>
        </a:spcBef>
        <a:buSzPct val="47000"/>
        <a:buBlip>
          <a:blip r:embed="rId14"/>
        </a:buBlip>
        <a:defRPr sz="4600">
          <a:solidFill>
            <a:srgbClr val="858585"/>
          </a:solidFill>
          <a:latin typeface="+mn-lt"/>
          <a:ea typeface="+mn-ea"/>
          <a:cs typeface="+mn-cs"/>
          <a:sym typeface="Marker Felt"/>
        </a:defRPr>
      </a:lvl3pPr>
      <a:lvl4pPr marL="2540000" indent="-635000" defTabSz="584200">
        <a:spcBef>
          <a:spcPts val="4200"/>
        </a:spcBef>
        <a:buSzPct val="47000"/>
        <a:buBlip>
          <a:blip r:embed="rId14"/>
        </a:buBlip>
        <a:defRPr sz="4600">
          <a:solidFill>
            <a:srgbClr val="858585"/>
          </a:solidFill>
          <a:latin typeface="+mn-lt"/>
          <a:ea typeface="+mn-ea"/>
          <a:cs typeface="+mn-cs"/>
          <a:sym typeface="Marker Felt"/>
        </a:defRPr>
      </a:lvl4pPr>
      <a:lvl5pPr marL="3175000" indent="-635000" defTabSz="584200">
        <a:spcBef>
          <a:spcPts val="4200"/>
        </a:spcBef>
        <a:buSzPct val="47000"/>
        <a:buBlip>
          <a:blip r:embed="rId14"/>
        </a:buBlip>
        <a:defRPr sz="4600">
          <a:solidFill>
            <a:srgbClr val="858585"/>
          </a:solidFill>
          <a:latin typeface="+mn-lt"/>
          <a:ea typeface="+mn-ea"/>
          <a:cs typeface="+mn-cs"/>
          <a:sym typeface="Marker Felt"/>
        </a:defRPr>
      </a:lvl5pPr>
      <a:lvl6pPr marL="3810000" indent="-635000" defTabSz="584200">
        <a:spcBef>
          <a:spcPts val="4200"/>
        </a:spcBef>
        <a:buSzPct val="47000"/>
        <a:buBlip>
          <a:blip r:embed="rId14"/>
        </a:buBlip>
        <a:defRPr sz="4600">
          <a:solidFill>
            <a:srgbClr val="858585"/>
          </a:solidFill>
          <a:latin typeface="+mn-lt"/>
          <a:ea typeface="+mn-ea"/>
          <a:cs typeface="+mn-cs"/>
          <a:sym typeface="Marker Felt"/>
        </a:defRPr>
      </a:lvl6pPr>
      <a:lvl7pPr marL="4445000" indent="-635000" defTabSz="584200">
        <a:spcBef>
          <a:spcPts val="4200"/>
        </a:spcBef>
        <a:buSzPct val="47000"/>
        <a:buBlip>
          <a:blip r:embed="rId14"/>
        </a:buBlip>
        <a:defRPr sz="4600">
          <a:solidFill>
            <a:srgbClr val="858585"/>
          </a:solidFill>
          <a:latin typeface="+mn-lt"/>
          <a:ea typeface="+mn-ea"/>
          <a:cs typeface="+mn-cs"/>
          <a:sym typeface="Marker Felt"/>
        </a:defRPr>
      </a:lvl7pPr>
      <a:lvl8pPr marL="5080000" indent="-635000" defTabSz="584200">
        <a:spcBef>
          <a:spcPts val="4200"/>
        </a:spcBef>
        <a:buSzPct val="47000"/>
        <a:buBlip>
          <a:blip r:embed="rId14"/>
        </a:buBlip>
        <a:defRPr sz="4600">
          <a:solidFill>
            <a:srgbClr val="858585"/>
          </a:solidFill>
          <a:latin typeface="+mn-lt"/>
          <a:ea typeface="+mn-ea"/>
          <a:cs typeface="+mn-cs"/>
          <a:sym typeface="Marker Felt"/>
        </a:defRPr>
      </a:lvl8pPr>
      <a:lvl9pPr marL="5715000" indent="-635000" defTabSz="584200">
        <a:spcBef>
          <a:spcPts val="4200"/>
        </a:spcBef>
        <a:buSzPct val="47000"/>
        <a:buBlip>
          <a:blip r:embed="rId14"/>
        </a:buBlip>
        <a:defRPr sz="4600">
          <a:solidFill>
            <a:srgbClr val="858585"/>
          </a:solidFill>
          <a:latin typeface="+mn-lt"/>
          <a:ea typeface="+mn-ea"/>
          <a:cs typeface="+mn-cs"/>
          <a:sym typeface="Marker Fel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Marker Fel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Marker Fel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Marker Fel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Marker Fel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Marker Fel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Marker Fel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Marker Fel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Marker Fel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Marker Fel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title"/>
          </p:nvPr>
        </p:nvSpPr>
        <p:spPr>
          <a:xfrm>
            <a:off x="1270000" y="768379"/>
            <a:ext cx="10464800" cy="2794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 i="1" u="sng" dirty="0" err="1">
                <a:solidFill>
                  <a:schemeClr val="bg1"/>
                </a:solidFill>
              </a:rPr>
              <a:t>Basisschool</a:t>
            </a:r>
            <a:r>
              <a:rPr sz="8000" i="1" u="sng" dirty="0">
                <a:solidFill>
                  <a:schemeClr val="bg1"/>
                </a:solidFill>
              </a:rPr>
              <a:t>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 i="1" u="sng" dirty="0" err="1">
                <a:solidFill>
                  <a:schemeClr val="bg1"/>
                </a:solidFill>
              </a:rPr>
              <a:t>Sint</a:t>
            </a:r>
            <a:r>
              <a:rPr sz="8000" i="1" u="sng" dirty="0">
                <a:solidFill>
                  <a:schemeClr val="bg1"/>
                </a:solidFill>
              </a:rPr>
              <a:t>-Camillus</a:t>
            </a:r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1270000" y="4381500"/>
            <a:ext cx="10464800" cy="12700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800" dirty="0" smtClean="0">
                <a:solidFill>
                  <a:schemeClr val="bg1">
                    <a:lumMod val="75000"/>
                  </a:schemeClr>
                </a:solidFill>
              </a:rPr>
              <a:t>„</a:t>
            </a:r>
            <a:r>
              <a:rPr lang="nl-BE" sz="4800" dirty="0" smtClean="0">
                <a:solidFill>
                  <a:schemeClr val="bg1">
                    <a:lumMod val="75000"/>
                  </a:schemeClr>
                </a:solidFill>
              </a:rPr>
              <a:t>Ouderparticipatie op school: van mee beleven tot samen denken</a:t>
            </a:r>
            <a:r>
              <a:rPr sz="4800" dirty="0" smtClean="0">
                <a:solidFill>
                  <a:schemeClr val="bg1">
                    <a:lumMod val="75000"/>
                  </a:schemeClr>
                </a:solidFill>
              </a:rPr>
              <a:t>”</a:t>
            </a:r>
            <a:endParaRPr sz="4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3" name="Shape 63"/>
          <p:cNvSpPr/>
          <p:nvPr/>
        </p:nvSpPr>
        <p:spPr>
          <a:xfrm>
            <a:off x="8093553" y="7740621"/>
            <a:ext cx="4595838" cy="16106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lang="nl-BE" sz="4000" dirty="0" smtClean="0">
                <a:solidFill>
                  <a:schemeClr val="accent1">
                    <a:lumMod val="75000"/>
                  </a:schemeClr>
                </a:solidFill>
              </a:rPr>
              <a:t>Ilse Martens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4000" dirty="0" err="1" smtClean="0">
                <a:solidFill>
                  <a:schemeClr val="accent1">
                    <a:lumMod val="75000"/>
                  </a:schemeClr>
                </a:solidFill>
              </a:rPr>
              <a:t>Marijke</a:t>
            </a:r>
            <a:r>
              <a:rPr sz="4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sz="4000" dirty="0" err="1" smtClean="0">
                <a:solidFill>
                  <a:schemeClr val="accent1">
                    <a:lumMod val="75000"/>
                  </a:schemeClr>
                </a:solidFill>
              </a:rPr>
              <a:t>Janssens</a:t>
            </a:r>
            <a:endParaRPr lang="nl-BE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r">
              <a:defRPr sz="1800">
                <a:solidFill>
                  <a:srgbClr val="000000"/>
                </a:solidFill>
              </a:defRPr>
            </a:pPr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4" name="logo camillu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5789" y="6603650"/>
            <a:ext cx="3229337" cy="2978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 u="sng" dirty="0" err="1">
                <a:solidFill>
                  <a:schemeClr val="bg1">
                    <a:lumMod val="75000"/>
                  </a:schemeClr>
                </a:solidFill>
              </a:rPr>
              <a:t>Voorwaarden</a:t>
            </a:r>
            <a:r>
              <a:rPr sz="6000" u="sng" dirty="0">
                <a:solidFill>
                  <a:schemeClr val="bg1">
                    <a:lumMod val="75000"/>
                  </a:schemeClr>
                </a:solidFill>
              </a:rPr>
              <a:t> om </a:t>
            </a:r>
            <a:r>
              <a:rPr sz="6000" u="sng" dirty="0" err="1">
                <a:solidFill>
                  <a:schemeClr val="bg1">
                    <a:lumMod val="75000"/>
                  </a:schemeClr>
                </a:solidFill>
              </a:rPr>
              <a:t>te</a:t>
            </a:r>
            <a:r>
              <a:rPr sz="6000" u="sng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sz="6000" u="sng" dirty="0" err="1">
                <a:solidFill>
                  <a:schemeClr val="bg1">
                    <a:lumMod val="75000"/>
                  </a:schemeClr>
                </a:solidFill>
              </a:rPr>
              <a:t>slagen</a:t>
            </a:r>
            <a:r>
              <a:rPr sz="6000" u="sng" dirty="0">
                <a:solidFill>
                  <a:schemeClr val="bg1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69900" lvl="0" indent="-469900" defTabSz="432308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3404" dirty="0" smtClean="0">
                <a:solidFill>
                  <a:schemeClr val="bg1">
                    <a:lumMod val="75000"/>
                  </a:schemeClr>
                </a:solidFill>
              </a:rPr>
              <a:t>Duidelijk visie</a:t>
            </a:r>
          </a:p>
          <a:p>
            <a:pPr marL="469900" lvl="0" indent="-469900" defTabSz="432308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3404" dirty="0" smtClean="0">
                <a:solidFill>
                  <a:schemeClr val="bg1">
                    <a:lumMod val="75000"/>
                  </a:schemeClr>
                </a:solidFill>
              </a:rPr>
              <a:t>Openheid</a:t>
            </a:r>
            <a:endParaRPr sz="3404" dirty="0">
              <a:solidFill>
                <a:schemeClr val="bg1">
                  <a:lumMod val="75000"/>
                </a:schemeClr>
              </a:solidFill>
            </a:endParaRPr>
          </a:p>
          <a:p>
            <a:pPr marL="469900" lvl="0" indent="-469900" defTabSz="432308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3404" dirty="0" smtClean="0">
                <a:solidFill>
                  <a:schemeClr val="bg1">
                    <a:lumMod val="75000"/>
                  </a:schemeClr>
                </a:solidFill>
              </a:rPr>
              <a:t>Flexibiliteit</a:t>
            </a:r>
          </a:p>
          <a:p>
            <a:pPr marL="469900" lvl="0" indent="-469900" defTabSz="432308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3404" dirty="0" smtClean="0">
                <a:solidFill>
                  <a:schemeClr val="bg1">
                    <a:lumMod val="75000"/>
                  </a:schemeClr>
                </a:solidFill>
              </a:rPr>
              <a:t>Geduld</a:t>
            </a:r>
            <a:endParaRPr sz="3404" dirty="0">
              <a:solidFill>
                <a:schemeClr val="bg1">
                  <a:lumMod val="75000"/>
                </a:schemeClr>
              </a:solidFill>
            </a:endParaRPr>
          </a:p>
          <a:p>
            <a:pPr marL="469900" lvl="0" indent="-469900" defTabSz="432308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3404" dirty="0" smtClean="0">
                <a:solidFill>
                  <a:schemeClr val="bg1">
                    <a:lumMod val="75000"/>
                  </a:schemeClr>
                </a:solidFill>
              </a:rPr>
              <a:t>Blijvend opvolgen en bijsturen</a:t>
            </a:r>
          </a:p>
          <a:p>
            <a:pPr marL="469900" lvl="0" indent="-469900" defTabSz="432308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3404" dirty="0" smtClean="0">
                <a:solidFill>
                  <a:schemeClr val="bg1">
                    <a:lumMod val="75000"/>
                  </a:schemeClr>
                </a:solidFill>
              </a:rPr>
              <a:t>…</a:t>
            </a:r>
            <a:endParaRPr sz="3404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/>
          </p:cNvSpPr>
          <p:nvPr>
            <p:ph type="title"/>
          </p:nvPr>
        </p:nvSpPr>
        <p:spPr>
          <a:xfrm>
            <a:off x="1254502" y="535553"/>
            <a:ext cx="10464800" cy="290507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9500" dirty="0" err="1">
                <a:solidFill>
                  <a:schemeClr val="bg1">
                    <a:lumMod val="75000"/>
                  </a:schemeClr>
                </a:solidFill>
              </a:rPr>
              <a:t>Zijn</a:t>
            </a:r>
            <a:r>
              <a:rPr sz="95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sz="9500" dirty="0" err="1">
                <a:solidFill>
                  <a:schemeClr val="bg1">
                    <a:lumMod val="75000"/>
                  </a:schemeClr>
                </a:solidFill>
              </a:rPr>
              <a:t>er</a:t>
            </a:r>
            <a:r>
              <a:rPr sz="9500" dirty="0">
                <a:solidFill>
                  <a:schemeClr val="bg1">
                    <a:lumMod val="75000"/>
                  </a:schemeClr>
                </a:solidFill>
              </a:rPr>
              <a:t> nog </a:t>
            </a:r>
            <a:r>
              <a:rPr sz="9500" dirty="0" err="1">
                <a:solidFill>
                  <a:schemeClr val="bg1">
                    <a:lumMod val="75000"/>
                  </a:schemeClr>
                </a:solidFill>
              </a:rPr>
              <a:t>vragen</a:t>
            </a:r>
            <a:r>
              <a:rPr sz="9500" dirty="0">
                <a:solidFill>
                  <a:schemeClr val="bg1">
                    <a:lumMod val="75000"/>
                  </a:schemeClr>
                </a:solidFill>
              </a:rPr>
              <a:t>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1245286" y="440349"/>
            <a:ext cx="10464800" cy="122644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 u="sng" dirty="0">
                <a:solidFill>
                  <a:schemeClr val="bg1"/>
                </a:solidFill>
              </a:rPr>
              <a:t>Context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xfrm>
            <a:off x="405929" y="1473200"/>
            <a:ext cx="7081937" cy="7498358"/>
          </a:xfrm>
          <a:prstGeom prst="rect">
            <a:avLst/>
          </a:prstGeom>
        </p:spPr>
        <p:txBody>
          <a:bodyPr/>
          <a:lstStyle/>
          <a:p>
            <a:pPr marL="360044" lvl="0" indent="-360044" defTabSz="473201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1782" dirty="0" err="1">
                <a:solidFill>
                  <a:schemeClr val="bg1">
                    <a:lumMod val="60000"/>
                    <a:lumOff val="40000"/>
                  </a:schemeClr>
                </a:solidFill>
              </a:rPr>
              <a:t>W</a:t>
            </a:r>
            <a:r>
              <a:rPr sz="1782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ijkschool</a:t>
            </a:r>
            <a:r>
              <a:rPr sz="1782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(</a:t>
            </a:r>
            <a:r>
              <a:rPr lang="nl-BE" sz="1782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51</a:t>
            </a:r>
            <a:r>
              <a:rPr sz="1782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r>
              <a:rPr sz="1782" dirty="0" err="1">
                <a:solidFill>
                  <a:schemeClr val="bg1">
                    <a:lumMod val="60000"/>
                    <a:lumOff val="40000"/>
                  </a:schemeClr>
                </a:solidFill>
              </a:rPr>
              <a:t>kleuters</a:t>
            </a:r>
            <a:r>
              <a:rPr sz="1782" dirty="0">
                <a:solidFill>
                  <a:schemeClr val="bg1">
                    <a:lumMod val="60000"/>
                    <a:lumOff val="40000"/>
                  </a:schemeClr>
                </a:solidFill>
              </a:rPr>
              <a:t>)  </a:t>
            </a:r>
          </a:p>
          <a:p>
            <a:pPr marL="360044" lvl="0" indent="-360044" defTabSz="473201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2200" dirty="0" err="1">
                <a:solidFill>
                  <a:schemeClr val="bg1"/>
                </a:solidFill>
              </a:rPr>
              <a:t>H</a:t>
            </a:r>
            <a:r>
              <a:rPr sz="2200" dirty="0" err="1" smtClean="0">
                <a:solidFill>
                  <a:schemeClr val="bg1"/>
                </a:solidFill>
              </a:rPr>
              <a:t>oofdschool</a:t>
            </a:r>
            <a:r>
              <a:rPr sz="2200" dirty="0" smtClean="0">
                <a:solidFill>
                  <a:schemeClr val="bg1"/>
                </a:solidFill>
              </a:rPr>
              <a:t> </a:t>
            </a:r>
            <a:r>
              <a:rPr sz="2200" dirty="0">
                <a:solidFill>
                  <a:schemeClr val="bg1"/>
                </a:solidFill>
              </a:rPr>
              <a:t>(</a:t>
            </a:r>
            <a:r>
              <a:rPr sz="2200" dirty="0" smtClean="0">
                <a:solidFill>
                  <a:schemeClr val="bg1"/>
                </a:solidFill>
              </a:rPr>
              <a:t>7</a:t>
            </a:r>
            <a:r>
              <a:rPr lang="nl-BE" sz="2200" dirty="0" smtClean="0">
                <a:solidFill>
                  <a:schemeClr val="bg1"/>
                </a:solidFill>
              </a:rPr>
              <a:t>9</a:t>
            </a:r>
            <a:r>
              <a:rPr sz="2200" dirty="0" smtClean="0">
                <a:solidFill>
                  <a:schemeClr val="bg1"/>
                </a:solidFill>
              </a:rPr>
              <a:t> </a:t>
            </a:r>
            <a:r>
              <a:rPr sz="2200" dirty="0" err="1">
                <a:solidFill>
                  <a:schemeClr val="bg1"/>
                </a:solidFill>
              </a:rPr>
              <a:t>kleuters</a:t>
            </a:r>
            <a:r>
              <a:rPr sz="2200" dirty="0">
                <a:solidFill>
                  <a:schemeClr val="bg1"/>
                </a:solidFill>
              </a:rPr>
              <a:t> + </a:t>
            </a:r>
            <a:r>
              <a:rPr sz="2200" dirty="0" smtClean="0">
                <a:solidFill>
                  <a:schemeClr val="bg1"/>
                </a:solidFill>
              </a:rPr>
              <a:t>9</a:t>
            </a:r>
            <a:r>
              <a:rPr lang="nl-BE" sz="2200" dirty="0" smtClean="0">
                <a:solidFill>
                  <a:schemeClr val="bg1"/>
                </a:solidFill>
              </a:rPr>
              <a:t>3</a:t>
            </a:r>
            <a:r>
              <a:rPr sz="2200" dirty="0" smtClean="0">
                <a:solidFill>
                  <a:schemeClr val="bg1"/>
                </a:solidFill>
              </a:rPr>
              <a:t> </a:t>
            </a:r>
            <a:r>
              <a:rPr sz="2200" dirty="0" err="1">
                <a:solidFill>
                  <a:schemeClr val="bg1"/>
                </a:solidFill>
              </a:rPr>
              <a:t>lln</a:t>
            </a:r>
            <a:r>
              <a:rPr sz="2200" dirty="0">
                <a:solidFill>
                  <a:schemeClr val="bg1"/>
                </a:solidFill>
              </a:rPr>
              <a:t> lager)</a:t>
            </a:r>
          </a:p>
          <a:p>
            <a:pPr marL="720090" lvl="1" indent="-360045" defTabSz="473201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2200" dirty="0">
                <a:solidFill>
                  <a:schemeClr val="bg1"/>
                </a:solidFill>
              </a:rPr>
              <a:t>R</a:t>
            </a:r>
            <a:r>
              <a:rPr sz="2200" dirty="0" smtClean="0">
                <a:solidFill>
                  <a:schemeClr val="bg1"/>
                </a:solidFill>
              </a:rPr>
              <a:t>and </a:t>
            </a:r>
            <a:r>
              <a:rPr sz="2200" dirty="0">
                <a:solidFill>
                  <a:schemeClr val="bg1"/>
                </a:solidFill>
              </a:rPr>
              <a:t>van de </a:t>
            </a:r>
            <a:r>
              <a:rPr sz="2200" dirty="0" err="1">
                <a:solidFill>
                  <a:schemeClr val="bg1"/>
                </a:solidFill>
              </a:rPr>
              <a:t>stad</a:t>
            </a:r>
            <a:endParaRPr sz="2200" dirty="0">
              <a:solidFill>
                <a:schemeClr val="bg1"/>
              </a:solidFill>
            </a:endParaRPr>
          </a:p>
          <a:p>
            <a:pPr marL="720090" lvl="1" indent="-360045" defTabSz="473201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2200" dirty="0" smtClean="0">
                <a:solidFill>
                  <a:schemeClr val="bg1"/>
                </a:solidFill>
              </a:rPr>
              <a:t>&gt; </a:t>
            </a:r>
            <a:r>
              <a:rPr sz="2200" dirty="0" smtClean="0">
                <a:solidFill>
                  <a:schemeClr val="bg1"/>
                </a:solidFill>
              </a:rPr>
              <a:t>90</a:t>
            </a:r>
            <a:r>
              <a:rPr sz="2200" dirty="0">
                <a:solidFill>
                  <a:schemeClr val="bg1"/>
                </a:solidFill>
              </a:rPr>
              <a:t>% SES (</a:t>
            </a:r>
            <a:r>
              <a:rPr sz="2200" dirty="0" err="1">
                <a:solidFill>
                  <a:schemeClr val="bg1"/>
                </a:solidFill>
              </a:rPr>
              <a:t>hoogste</a:t>
            </a:r>
            <a:r>
              <a:rPr sz="2200" dirty="0">
                <a:solidFill>
                  <a:schemeClr val="bg1"/>
                </a:solidFill>
              </a:rPr>
              <a:t> % in Sint-Niklaas, op 10 </a:t>
            </a:r>
            <a:r>
              <a:rPr sz="2200" dirty="0" err="1">
                <a:solidFill>
                  <a:schemeClr val="bg1"/>
                </a:solidFill>
              </a:rPr>
              <a:t>jaar</a:t>
            </a:r>
            <a:r>
              <a:rPr sz="2200" dirty="0">
                <a:solidFill>
                  <a:schemeClr val="bg1"/>
                </a:solidFill>
              </a:rPr>
              <a:t> </a:t>
            </a:r>
            <a:r>
              <a:rPr sz="2200" dirty="0" err="1">
                <a:solidFill>
                  <a:schemeClr val="bg1"/>
                </a:solidFill>
              </a:rPr>
              <a:t>tijd</a:t>
            </a:r>
            <a:r>
              <a:rPr sz="2200" dirty="0">
                <a:solidFill>
                  <a:schemeClr val="bg1"/>
                </a:solidFill>
              </a:rPr>
              <a:t> X2,5)</a:t>
            </a:r>
          </a:p>
          <a:p>
            <a:pPr marL="720090" lvl="1" indent="-360045" defTabSz="473201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2200" dirty="0" err="1">
                <a:solidFill>
                  <a:schemeClr val="bg1"/>
                </a:solidFill>
              </a:rPr>
              <a:t>B</a:t>
            </a:r>
            <a:r>
              <a:rPr sz="2200" dirty="0" err="1" smtClean="0">
                <a:solidFill>
                  <a:schemeClr val="bg1"/>
                </a:solidFill>
              </a:rPr>
              <a:t>uurtschool</a:t>
            </a:r>
            <a:endParaRPr sz="2200" dirty="0">
              <a:solidFill>
                <a:schemeClr val="bg1"/>
              </a:solidFill>
            </a:endParaRPr>
          </a:p>
          <a:p>
            <a:pPr marL="720090" lvl="1" indent="-360045" defTabSz="473201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2200" dirty="0" smtClean="0">
                <a:solidFill>
                  <a:schemeClr val="bg1"/>
                </a:solidFill>
              </a:rPr>
              <a:t>&gt; 30 nationaliteiten</a:t>
            </a:r>
            <a:endParaRPr sz="2200" dirty="0">
              <a:solidFill>
                <a:schemeClr val="bg1"/>
              </a:solidFill>
            </a:endParaRPr>
          </a:p>
          <a:p>
            <a:pPr marL="1080135" lvl="2" indent="-360045" defTabSz="473201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00" dirty="0" err="1" smtClean="0">
                <a:solidFill>
                  <a:schemeClr val="bg1"/>
                </a:solidFill>
              </a:rPr>
              <a:t>anderstalig</a:t>
            </a:r>
            <a:endParaRPr sz="2200" dirty="0">
              <a:solidFill>
                <a:schemeClr val="bg1"/>
              </a:solidFill>
            </a:endParaRPr>
          </a:p>
          <a:p>
            <a:pPr marL="720090" lvl="1" indent="-360045" defTabSz="473201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2200" dirty="0" err="1">
                <a:solidFill>
                  <a:schemeClr val="bg1"/>
                </a:solidFill>
              </a:rPr>
              <a:t>V</a:t>
            </a:r>
            <a:r>
              <a:rPr sz="2200" dirty="0" smtClean="0">
                <a:solidFill>
                  <a:schemeClr val="bg1"/>
                </a:solidFill>
              </a:rPr>
              <a:t>eel </a:t>
            </a:r>
            <a:r>
              <a:rPr sz="2200" dirty="0" err="1">
                <a:solidFill>
                  <a:schemeClr val="bg1"/>
                </a:solidFill>
              </a:rPr>
              <a:t>kinderen</a:t>
            </a:r>
            <a:r>
              <a:rPr sz="2200" dirty="0">
                <a:solidFill>
                  <a:schemeClr val="bg1"/>
                </a:solidFill>
              </a:rPr>
              <a:t> </a:t>
            </a:r>
            <a:r>
              <a:rPr lang="nl-BE" sz="2200" dirty="0" smtClean="0">
                <a:solidFill>
                  <a:schemeClr val="bg1"/>
                </a:solidFill>
              </a:rPr>
              <a:t>georiënteerd naar </a:t>
            </a:r>
            <a:r>
              <a:rPr sz="2200" dirty="0" smtClean="0">
                <a:solidFill>
                  <a:schemeClr val="bg1"/>
                </a:solidFill>
              </a:rPr>
              <a:t>BO</a:t>
            </a:r>
            <a:endParaRPr sz="2200" dirty="0">
              <a:solidFill>
                <a:schemeClr val="bg1"/>
              </a:solidFill>
            </a:endParaRPr>
          </a:p>
          <a:p>
            <a:pPr marL="720090" lvl="1" indent="-360045" defTabSz="473201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2200" dirty="0" err="1">
                <a:solidFill>
                  <a:schemeClr val="bg1"/>
                </a:solidFill>
              </a:rPr>
              <a:t>V</a:t>
            </a:r>
            <a:r>
              <a:rPr sz="2200" dirty="0" smtClean="0">
                <a:solidFill>
                  <a:schemeClr val="bg1"/>
                </a:solidFill>
              </a:rPr>
              <a:t>eel </a:t>
            </a:r>
            <a:r>
              <a:rPr sz="2200" dirty="0" err="1">
                <a:solidFill>
                  <a:schemeClr val="bg1"/>
                </a:solidFill>
              </a:rPr>
              <a:t>kinderen</a:t>
            </a:r>
            <a:r>
              <a:rPr sz="2200" dirty="0">
                <a:solidFill>
                  <a:schemeClr val="bg1"/>
                </a:solidFill>
              </a:rPr>
              <a:t> met </a:t>
            </a:r>
            <a:r>
              <a:rPr sz="2200" dirty="0" err="1">
                <a:solidFill>
                  <a:schemeClr val="bg1"/>
                </a:solidFill>
              </a:rPr>
              <a:t>leerachterstand</a:t>
            </a:r>
            <a:r>
              <a:rPr sz="2200" dirty="0">
                <a:solidFill>
                  <a:schemeClr val="bg1"/>
                </a:solidFill>
              </a:rPr>
              <a:t> </a:t>
            </a:r>
            <a:r>
              <a:rPr sz="2200" dirty="0" err="1">
                <a:solidFill>
                  <a:schemeClr val="bg1"/>
                </a:solidFill>
              </a:rPr>
              <a:t>en</a:t>
            </a:r>
            <a:r>
              <a:rPr sz="2200" dirty="0">
                <a:solidFill>
                  <a:schemeClr val="bg1"/>
                </a:solidFill>
              </a:rPr>
              <a:t>/of </a:t>
            </a:r>
            <a:r>
              <a:rPr lang="nl-BE" sz="2200" dirty="0" smtClean="0">
                <a:solidFill>
                  <a:schemeClr val="bg1"/>
                </a:solidFill>
              </a:rPr>
              <a:t>–</a:t>
            </a:r>
            <a:r>
              <a:rPr sz="2200" dirty="0" smtClean="0">
                <a:solidFill>
                  <a:schemeClr val="bg1"/>
                </a:solidFill>
              </a:rPr>
              <a:t> </a:t>
            </a:r>
            <a:r>
              <a:rPr sz="2200" dirty="0" err="1" smtClean="0">
                <a:solidFill>
                  <a:schemeClr val="bg1"/>
                </a:solidFill>
              </a:rPr>
              <a:t>problemen</a:t>
            </a:r>
            <a:endParaRPr lang="nl-BE" sz="2200" dirty="0" smtClean="0">
              <a:solidFill>
                <a:schemeClr val="bg1"/>
              </a:solidFill>
            </a:endParaRPr>
          </a:p>
          <a:p>
            <a:pPr marL="720090" lvl="1" indent="-360045" defTabSz="473201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2200" dirty="0" smtClean="0">
                <a:solidFill>
                  <a:schemeClr val="bg1"/>
                </a:solidFill>
              </a:rPr>
              <a:t>Accent op ‘talentgericht’ onderwijs</a:t>
            </a:r>
            <a:endParaRPr sz="2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1208006" y="548467"/>
            <a:ext cx="10464800" cy="165229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nl-BE" sz="6700" u="sng" dirty="0" smtClean="0">
                <a:solidFill>
                  <a:schemeClr val="bg1"/>
                </a:solidFill>
              </a:rPr>
              <a:t>Ouderparticipatie:</a:t>
            </a:r>
            <a:r>
              <a:rPr lang="nl-BE" sz="8000" u="sng" dirty="0" smtClean="0">
                <a:solidFill>
                  <a:schemeClr val="bg1"/>
                </a:solidFill>
              </a:rPr>
              <a:t> </a:t>
            </a:r>
            <a:br>
              <a:rPr lang="nl-BE" sz="8000" u="sng" dirty="0" smtClean="0">
                <a:solidFill>
                  <a:schemeClr val="bg1"/>
                </a:solidFill>
              </a:rPr>
            </a:br>
            <a:endParaRPr sz="6000" u="sng" dirty="0">
              <a:solidFill>
                <a:schemeClr val="bg1"/>
              </a:solidFill>
            </a:endParaRPr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xfrm>
            <a:off x="586998" y="2352485"/>
            <a:ext cx="9940959" cy="749835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 defTabSz="473201">
              <a:spcBef>
                <a:spcPts val="300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BE" sz="3200" dirty="0" smtClean="0">
                <a:solidFill>
                  <a:schemeClr val="bg1"/>
                </a:solidFill>
              </a:rPr>
              <a:t>1. </a:t>
            </a:r>
            <a:r>
              <a:rPr lang="nl-BE" sz="3200" i="1" u="sng" dirty="0" smtClean="0">
                <a:solidFill>
                  <a:schemeClr val="bg1"/>
                </a:solidFill>
              </a:rPr>
              <a:t>Enkele jaren geleden…</a:t>
            </a:r>
          </a:p>
          <a:p>
            <a:pPr lvl="0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dirty="0" smtClean="0">
                <a:solidFill>
                  <a:schemeClr val="bg1"/>
                </a:solidFill>
              </a:rPr>
              <a:t>Weinig betrokkenheid</a:t>
            </a:r>
          </a:p>
          <a:p>
            <a:pPr lvl="0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dirty="0" smtClean="0">
                <a:solidFill>
                  <a:schemeClr val="bg1"/>
                </a:solidFill>
              </a:rPr>
              <a:t>Ouders kwamen niet of nauwelijks op school</a:t>
            </a:r>
          </a:p>
          <a:p>
            <a:pPr lvl="0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dirty="0" smtClean="0">
                <a:solidFill>
                  <a:schemeClr val="bg1"/>
                </a:solidFill>
              </a:rPr>
              <a:t>Weinig ouders aanwezig op oudercontacten en infomomenten</a:t>
            </a:r>
          </a:p>
          <a:p>
            <a:pPr lvl="0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dirty="0" smtClean="0">
                <a:solidFill>
                  <a:schemeClr val="bg1"/>
                </a:solidFill>
              </a:rPr>
              <a:t>Weinig achtergrondinformatie over kinderen en hun cultuur</a:t>
            </a:r>
          </a:p>
          <a:p>
            <a:pPr lvl="0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dirty="0" smtClean="0">
                <a:solidFill>
                  <a:schemeClr val="bg1"/>
                </a:solidFill>
              </a:rPr>
              <a:t>Brieven niet gelezen en/of ingevuld</a:t>
            </a:r>
          </a:p>
          <a:p>
            <a:pPr lvl="0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dirty="0" smtClean="0">
                <a:solidFill>
                  <a:schemeClr val="bg1"/>
                </a:solidFill>
              </a:rPr>
              <a:t>Gevraagde materialen niet meegegeven</a:t>
            </a:r>
          </a:p>
          <a:p>
            <a:pPr lvl="0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dirty="0" smtClean="0">
                <a:solidFill>
                  <a:schemeClr val="bg1"/>
                </a:solidFill>
              </a:rPr>
              <a:t>…</a:t>
            </a:r>
          </a:p>
          <a:p>
            <a:pPr marL="342900" lvl="0" indent="-342900" defTabSz="473201">
              <a:spcBef>
                <a:spcPts val="3000"/>
              </a:spcBef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1981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1316495" y="238501"/>
            <a:ext cx="10464800" cy="8696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6000" u="sng" dirty="0">
              <a:solidFill>
                <a:schemeClr val="bg1"/>
              </a:solidFill>
            </a:endParaRPr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xfrm>
            <a:off x="2408411" y="2054667"/>
            <a:ext cx="10596389" cy="749835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 defTabSz="473201">
              <a:spcBef>
                <a:spcPts val="300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BE" sz="3200" dirty="0">
                <a:solidFill>
                  <a:schemeClr val="bg1"/>
                </a:solidFill>
              </a:rPr>
              <a:t>2</a:t>
            </a:r>
            <a:r>
              <a:rPr lang="nl-BE" sz="3200" dirty="0" smtClean="0">
                <a:solidFill>
                  <a:schemeClr val="bg1"/>
                </a:solidFill>
              </a:rPr>
              <a:t>. </a:t>
            </a:r>
            <a:r>
              <a:rPr lang="nl-BE" sz="3200" i="1" u="sng" dirty="0" smtClean="0">
                <a:solidFill>
                  <a:schemeClr val="bg1"/>
                </a:solidFill>
              </a:rPr>
              <a:t>Op weg…</a:t>
            </a:r>
          </a:p>
          <a:p>
            <a:pPr lvl="0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dirty="0" smtClean="0">
                <a:solidFill>
                  <a:schemeClr val="bg1"/>
                </a:solidFill>
              </a:rPr>
              <a:t>Samenwerking met </a:t>
            </a:r>
            <a:r>
              <a:rPr lang="nl-BE" sz="2600" dirty="0">
                <a:solidFill>
                  <a:schemeClr val="bg1"/>
                </a:solidFill>
              </a:rPr>
              <a:t>v</a:t>
            </a:r>
            <a:r>
              <a:rPr lang="nl-BE" sz="2600" dirty="0" smtClean="0">
                <a:solidFill>
                  <a:schemeClr val="bg1"/>
                </a:solidFill>
              </a:rPr>
              <a:t>erschillende partners: samenlevingsopbouw, </a:t>
            </a:r>
            <a:r>
              <a:rPr lang="nl-BE" sz="2600" dirty="0" err="1" smtClean="0">
                <a:solidFill>
                  <a:schemeClr val="bg1"/>
                </a:solidFill>
              </a:rPr>
              <a:t>brugjuf</a:t>
            </a:r>
            <a:r>
              <a:rPr lang="nl-BE" sz="2600" dirty="0" smtClean="0">
                <a:solidFill>
                  <a:schemeClr val="bg1"/>
                </a:solidFill>
              </a:rPr>
              <a:t>…</a:t>
            </a:r>
          </a:p>
          <a:p>
            <a:pPr lvl="0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dirty="0" smtClean="0">
                <a:solidFill>
                  <a:schemeClr val="bg1"/>
                </a:solidFill>
              </a:rPr>
              <a:t>Zoektocht naar manier om ouders meer te betrekken bij het ganse schoolgebeuren</a:t>
            </a:r>
          </a:p>
          <a:p>
            <a:pPr lvl="3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dirty="0" smtClean="0">
                <a:solidFill>
                  <a:schemeClr val="bg1"/>
                </a:solidFill>
              </a:rPr>
              <a:t>Weg van vallen en opstaan</a:t>
            </a:r>
          </a:p>
          <a:p>
            <a:pPr lvl="3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dirty="0" smtClean="0">
                <a:solidFill>
                  <a:schemeClr val="bg1"/>
                </a:solidFill>
              </a:rPr>
              <a:t>Voortdurende opvolging en bijsturing</a:t>
            </a:r>
          </a:p>
          <a:p>
            <a:pPr lvl="3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dirty="0" smtClean="0">
                <a:solidFill>
                  <a:schemeClr val="bg1"/>
                </a:solidFill>
              </a:rPr>
              <a:t>…</a:t>
            </a:r>
          </a:p>
          <a:p>
            <a:pPr marL="342900" lvl="0" indent="-342900" defTabSz="473201">
              <a:spcBef>
                <a:spcPts val="3000"/>
              </a:spcBef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3260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1316495" y="238501"/>
            <a:ext cx="10464800" cy="8696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6000" u="sng" dirty="0">
              <a:solidFill>
                <a:schemeClr val="bg1"/>
              </a:solidFill>
            </a:endParaRPr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xfrm>
            <a:off x="956751" y="238501"/>
            <a:ext cx="11184288" cy="749835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 defTabSz="473201">
              <a:spcBef>
                <a:spcPts val="300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BE" sz="3200" dirty="0" smtClean="0">
                <a:solidFill>
                  <a:schemeClr val="bg1"/>
                </a:solidFill>
              </a:rPr>
              <a:t>3. </a:t>
            </a:r>
            <a:r>
              <a:rPr lang="nl-BE" sz="3200" i="1" u="sng" dirty="0" smtClean="0">
                <a:solidFill>
                  <a:schemeClr val="bg1"/>
                </a:solidFill>
              </a:rPr>
              <a:t>Nu…</a:t>
            </a:r>
          </a:p>
          <a:p>
            <a:pPr marL="0" lvl="0" indent="0" defTabSz="473201">
              <a:spcBef>
                <a:spcPts val="300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BE" sz="3200" dirty="0" smtClean="0">
                <a:solidFill>
                  <a:schemeClr val="bg1"/>
                </a:solidFill>
                <a:sym typeface="Wingdings" panose="05000000000000000000" pitchFamily="2" charset="2"/>
              </a:rPr>
              <a:t>	 </a:t>
            </a:r>
            <a:r>
              <a:rPr lang="nl-BE" sz="3200" u="sng" dirty="0" smtClean="0">
                <a:solidFill>
                  <a:schemeClr val="bg1"/>
                </a:solidFill>
              </a:rPr>
              <a:t>Informele momenten</a:t>
            </a:r>
          </a:p>
          <a:p>
            <a:pPr lvl="0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b="1" dirty="0" smtClean="0">
                <a:solidFill>
                  <a:schemeClr val="bg1"/>
                </a:solidFill>
              </a:rPr>
              <a:t>Poortcontacten</a:t>
            </a:r>
            <a:r>
              <a:rPr lang="nl-BE" sz="2600" dirty="0" smtClean="0">
                <a:solidFill>
                  <a:schemeClr val="bg1"/>
                </a:solidFill>
              </a:rPr>
              <a:t> </a:t>
            </a:r>
            <a:r>
              <a:rPr lang="nl-BE" sz="2600" dirty="0" smtClean="0">
                <a:solidFill>
                  <a:schemeClr val="bg1"/>
                </a:solidFill>
                <a:sym typeface="Wingdings" panose="05000000000000000000" pitchFamily="2" charset="2"/>
              </a:rPr>
              <a:t> belang aangepaste communicatie (</a:t>
            </a:r>
            <a:r>
              <a:rPr lang="nl-BE" sz="2600" dirty="0" err="1" smtClean="0">
                <a:solidFill>
                  <a:schemeClr val="bg1"/>
                </a:solidFill>
                <a:sym typeface="Wingdings" panose="05000000000000000000" pitchFamily="2" charset="2"/>
              </a:rPr>
              <a:t>pictobrieven</a:t>
            </a:r>
            <a:r>
              <a:rPr lang="nl-BE" sz="2600" dirty="0" smtClean="0">
                <a:solidFill>
                  <a:schemeClr val="bg1"/>
                </a:solidFill>
                <a:sym typeface="Wingdings" panose="05000000000000000000" pitchFamily="2" charset="2"/>
              </a:rPr>
              <a:t>, herinneringscommunicatie…)</a:t>
            </a:r>
          </a:p>
          <a:p>
            <a:pPr lvl="0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dirty="0" smtClean="0">
                <a:solidFill>
                  <a:schemeClr val="bg1"/>
                </a:solidFill>
                <a:sym typeface="Wingdings" panose="05000000000000000000" pitchFamily="2" charset="2"/>
              </a:rPr>
              <a:t>Lente- en kerstdrink</a:t>
            </a:r>
          </a:p>
          <a:p>
            <a:pPr lvl="0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dirty="0" smtClean="0">
                <a:solidFill>
                  <a:schemeClr val="bg1"/>
                </a:solidFill>
                <a:sym typeface="Wingdings" panose="05000000000000000000" pitchFamily="2" charset="2"/>
              </a:rPr>
              <a:t>…</a:t>
            </a:r>
            <a:endParaRPr lang="nl-BE" sz="2600" dirty="0" smtClean="0">
              <a:solidFill>
                <a:schemeClr val="bg1"/>
              </a:solidFill>
            </a:endParaRPr>
          </a:p>
          <a:p>
            <a:pPr marL="342900" lvl="0" indent="-342900" defTabSz="473201">
              <a:spcBef>
                <a:spcPts val="3000"/>
              </a:spcBef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6844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1316495" y="238501"/>
            <a:ext cx="10464800" cy="8696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6000" u="sng" dirty="0">
              <a:solidFill>
                <a:schemeClr val="bg1"/>
              </a:solidFill>
            </a:endParaRPr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xfrm>
            <a:off x="881466" y="677619"/>
            <a:ext cx="10899830" cy="749835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 defTabSz="473201">
              <a:spcBef>
                <a:spcPts val="300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BE" sz="3200" dirty="0" smtClean="0">
                <a:solidFill>
                  <a:schemeClr val="bg1"/>
                </a:solidFill>
                <a:sym typeface="Wingdings" panose="05000000000000000000" pitchFamily="2" charset="2"/>
              </a:rPr>
              <a:t>	 </a:t>
            </a:r>
            <a:r>
              <a:rPr lang="nl-BE" sz="3200" u="sng" dirty="0">
                <a:solidFill>
                  <a:schemeClr val="bg1"/>
                </a:solidFill>
              </a:rPr>
              <a:t>F</a:t>
            </a:r>
            <a:r>
              <a:rPr lang="nl-BE" sz="3200" u="sng" dirty="0" smtClean="0">
                <a:solidFill>
                  <a:schemeClr val="bg1"/>
                </a:solidFill>
              </a:rPr>
              <a:t>ormele momenten met informele aanpak</a:t>
            </a:r>
          </a:p>
          <a:p>
            <a:pPr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dirty="0">
                <a:solidFill>
                  <a:schemeClr val="bg1"/>
                </a:solidFill>
                <a:sym typeface="Wingdings" panose="05000000000000000000" pitchFamily="2" charset="2"/>
              </a:rPr>
              <a:t>Oudercontacten  andere </a:t>
            </a:r>
            <a:r>
              <a:rPr lang="nl-BE" sz="2600" dirty="0" smtClean="0">
                <a:solidFill>
                  <a:schemeClr val="bg1"/>
                </a:solidFill>
                <a:sym typeface="Wingdings" panose="05000000000000000000" pitchFamily="2" charset="2"/>
              </a:rPr>
              <a:t>organisatievorm</a:t>
            </a:r>
          </a:p>
          <a:p>
            <a:pPr lvl="0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dirty="0">
                <a:solidFill>
                  <a:schemeClr val="bg1"/>
                </a:solidFill>
                <a:sym typeface="Wingdings" panose="05000000000000000000" pitchFamily="2" charset="2"/>
              </a:rPr>
              <a:t>2 oudercomités  middag </a:t>
            </a:r>
            <a:r>
              <a:rPr lang="nl-BE" sz="2600" dirty="0" smtClean="0">
                <a:solidFill>
                  <a:schemeClr val="bg1"/>
                </a:solidFill>
                <a:sym typeface="Wingdings" panose="05000000000000000000" pitchFamily="2" charset="2"/>
              </a:rPr>
              <a:t>(meedenkmama’s) en </a:t>
            </a:r>
            <a:r>
              <a:rPr lang="nl-BE" sz="2600" dirty="0">
                <a:solidFill>
                  <a:schemeClr val="bg1"/>
                </a:solidFill>
                <a:sym typeface="Wingdings" panose="05000000000000000000" pitchFamily="2" charset="2"/>
              </a:rPr>
              <a:t>avond </a:t>
            </a:r>
            <a:r>
              <a:rPr lang="nl-BE" sz="2600" dirty="0" smtClean="0">
                <a:solidFill>
                  <a:schemeClr val="bg1"/>
                </a:solidFill>
                <a:sym typeface="Wingdings" panose="05000000000000000000" pitchFamily="2" charset="2"/>
              </a:rPr>
              <a:t>(officieel)</a:t>
            </a:r>
            <a:endParaRPr lang="nl-BE" sz="2600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lvl="0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Van </a:t>
            </a:r>
            <a:r>
              <a:rPr lang="nl-BE" sz="2600" b="1" dirty="0" err="1" smtClean="0">
                <a:solidFill>
                  <a:schemeClr val="bg1"/>
                </a:solidFill>
                <a:sym typeface="Wingdings" panose="05000000000000000000" pitchFamily="2" charset="2"/>
              </a:rPr>
              <a:t>info-avonden</a:t>
            </a:r>
            <a:r>
              <a:rPr lang="nl-BE" sz="26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 naar infot</a:t>
            </a:r>
            <a:r>
              <a:rPr lang="nl-BE" sz="2600" b="1" dirty="0" smtClean="0">
                <a:solidFill>
                  <a:schemeClr val="bg1">
                    <a:lumMod val="75000"/>
                  </a:schemeClr>
                </a:solidFill>
                <a:sym typeface="Wingdings" panose="05000000000000000000" pitchFamily="2" charset="2"/>
              </a:rPr>
              <a:t>afe</a:t>
            </a:r>
            <a:r>
              <a:rPr lang="nl-BE" sz="26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ls </a:t>
            </a:r>
            <a:r>
              <a:rPr lang="nl-BE" sz="2600" b="1" dirty="0">
                <a:solidFill>
                  <a:schemeClr val="bg1"/>
                </a:solidFill>
                <a:sym typeface="Wingdings" panose="05000000000000000000" pitchFamily="2" charset="2"/>
              </a:rPr>
              <a:t>tot openklasmomenten</a:t>
            </a:r>
          </a:p>
          <a:p>
            <a:pPr lvl="0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dirty="0">
                <a:solidFill>
                  <a:schemeClr val="bg1"/>
                </a:solidFill>
                <a:sym typeface="Wingdings" panose="05000000000000000000" pitchFamily="2" charset="2"/>
              </a:rPr>
              <a:t>Eindfeest </a:t>
            </a:r>
            <a:r>
              <a:rPr lang="nl-BE" sz="2600" dirty="0" smtClean="0">
                <a:solidFill>
                  <a:schemeClr val="bg1"/>
                </a:solidFill>
                <a:sym typeface="Wingdings" panose="05000000000000000000" pitchFamily="2" charset="2"/>
              </a:rPr>
              <a:t>kleuters </a:t>
            </a:r>
            <a:r>
              <a:rPr lang="nl-BE" sz="2600" dirty="0">
                <a:solidFill>
                  <a:schemeClr val="bg1"/>
                </a:solidFill>
                <a:sym typeface="Wingdings" panose="05000000000000000000" pitchFamily="2" charset="2"/>
              </a:rPr>
              <a:t>mét </a:t>
            </a:r>
            <a:r>
              <a:rPr lang="nl-BE" sz="2600" dirty="0" smtClean="0">
                <a:solidFill>
                  <a:schemeClr val="bg1"/>
                </a:solidFill>
                <a:sym typeface="Wingdings" panose="05000000000000000000" pitchFamily="2" charset="2"/>
              </a:rPr>
              <a:t>evaluatiemoment</a:t>
            </a:r>
          </a:p>
          <a:p>
            <a:pPr lvl="0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dirty="0" smtClean="0">
                <a:solidFill>
                  <a:schemeClr val="bg1"/>
                </a:solidFill>
                <a:sym typeface="Wingdings" panose="05000000000000000000" pitchFamily="2" charset="2"/>
              </a:rPr>
              <a:t>…</a:t>
            </a:r>
            <a:endParaRPr lang="nl-BE" sz="2600" dirty="0" smtClean="0">
              <a:solidFill>
                <a:schemeClr val="bg1"/>
              </a:solidFill>
            </a:endParaRPr>
          </a:p>
          <a:p>
            <a:pPr marL="342900" lvl="0" indent="-342900" defTabSz="473201">
              <a:spcBef>
                <a:spcPts val="3000"/>
              </a:spcBef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2170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1316495" y="238501"/>
            <a:ext cx="10464800" cy="8696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6000" u="sng" dirty="0">
              <a:solidFill>
                <a:schemeClr val="bg1"/>
              </a:solidFill>
            </a:endParaRPr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xfrm>
            <a:off x="447992" y="1262666"/>
            <a:ext cx="8041099" cy="749835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 defTabSz="473201">
              <a:spcBef>
                <a:spcPts val="300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BE" sz="3200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nl-BE" sz="3200" dirty="0" smtClean="0">
                <a:solidFill>
                  <a:schemeClr val="bg1"/>
                </a:solidFill>
              </a:rPr>
              <a:t>	</a:t>
            </a:r>
            <a:r>
              <a:rPr lang="nl-BE" sz="2800" u="sng" dirty="0" smtClean="0">
                <a:solidFill>
                  <a:schemeClr val="bg1"/>
                </a:solidFill>
              </a:rPr>
              <a:t>Momenten waarbij ouders komen helpen</a:t>
            </a:r>
            <a:endParaRPr lang="nl-BE" sz="2800" dirty="0">
              <a:solidFill>
                <a:schemeClr val="bg1"/>
              </a:solidFill>
            </a:endParaRPr>
          </a:p>
          <a:p>
            <a:pPr marL="0" lvl="0" indent="0" defTabSz="473201">
              <a:spcBef>
                <a:spcPts val="300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BE" sz="2800" dirty="0" smtClean="0">
                <a:solidFill>
                  <a:schemeClr val="bg1"/>
                </a:solidFill>
              </a:rPr>
              <a:t>Daarbij wordt vertrokken van wat ouders                                                                                   graag doen/kunnen/willen</a:t>
            </a:r>
          </a:p>
          <a:p>
            <a:pPr lvl="0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Talentennamiddagen</a:t>
            </a:r>
          </a:p>
          <a:p>
            <a:pPr lvl="0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dirty="0" err="1" smtClean="0">
                <a:solidFill>
                  <a:schemeClr val="bg1"/>
                </a:solidFill>
                <a:sym typeface="Wingdings" panose="05000000000000000000" pitchFamily="2" charset="2"/>
              </a:rPr>
              <a:t>Vertelcarroussel</a:t>
            </a:r>
            <a:endParaRPr lang="nl-BE" sz="2600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lvl="0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dirty="0" smtClean="0">
                <a:solidFill>
                  <a:schemeClr val="bg1"/>
                </a:solidFill>
                <a:sym typeface="Wingdings" panose="05000000000000000000" pitchFamily="2" charset="2"/>
              </a:rPr>
              <a:t>Soep op de stoep</a:t>
            </a:r>
          </a:p>
          <a:p>
            <a:pPr lvl="0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dirty="0" err="1" smtClean="0">
                <a:solidFill>
                  <a:schemeClr val="bg1"/>
                </a:solidFill>
                <a:sym typeface="Wingdings" panose="05000000000000000000" pitchFamily="2" charset="2"/>
              </a:rPr>
              <a:t>Fruitsladag</a:t>
            </a:r>
            <a:endParaRPr lang="nl-BE" sz="2600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lvl="0" defTabSz="473201">
              <a:spcBef>
                <a:spcPts val="30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nl-BE" sz="2600" dirty="0" smtClean="0">
                <a:solidFill>
                  <a:schemeClr val="bg1"/>
                </a:solidFill>
                <a:sym typeface="Wingdings" panose="05000000000000000000" pitchFamily="2" charset="2"/>
              </a:rPr>
              <a:t>…</a:t>
            </a:r>
            <a:endParaRPr lang="nl-BE" sz="2600" dirty="0" smtClean="0">
              <a:solidFill>
                <a:schemeClr val="bg1"/>
              </a:solidFill>
            </a:endParaRPr>
          </a:p>
          <a:p>
            <a:pPr marL="342900" lvl="0" indent="-342900" defTabSz="473201">
              <a:spcBef>
                <a:spcPts val="3000"/>
              </a:spcBef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3038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title"/>
          </p:nvPr>
        </p:nvSpPr>
        <p:spPr>
          <a:xfrm>
            <a:off x="1270000" y="442269"/>
            <a:ext cx="10464800" cy="1469081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 u="sng" dirty="0" err="1">
                <a:solidFill>
                  <a:schemeClr val="bg1">
                    <a:lumMod val="75000"/>
                  </a:schemeClr>
                </a:solidFill>
              </a:rPr>
              <a:t>voordelen</a:t>
            </a:r>
            <a:endParaRPr sz="7200" u="sng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8" name="Shape 128"/>
          <p:cNvSpPr>
            <a:spLocks noGrp="1"/>
          </p:cNvSpPr>
          <p:nvPr>
            <p:ph type="body" idx="1"/>
          </p:nvPr>
        </p:nvSpPr>
        <p:spPr>
          <a:xfrm>
            <a:off x="1378637" y="1911350"/>
            <a:ext cx="6196055" cy="471015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36549" lvl="0" indent="-336549" defTabSz="309625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3400" dirty="0" smtClean="0">
                <a:solidFill>
                  <a:schemeClr val="bg1">
                    <a:lumMod val="75000"/>
                  </a:schemeClr>
                </a:solidFill>
              </a:rPr>
              <a:t>Ouderbetrokkenheid verhoogt</a:t>
            </a:r>
          </a:p>
          <a:p>
            <a:pPr marL="336549" lvl="0" indent="-336549" defTabSz="309625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3400" dirty="0" smtClean="0">
                <a:solidFill>
                  <a:schemeClr val="bg1">
                    <a:lumMod val="75000"/>
                  </a:schemeClr>
                </a:solidFill>
              </a:rPr>
              <a:t>Laagdrempeligheid</a:t>
            </a:r>
          </a:p>
          <a:p>
            <a:pPr marL="336549" lvl="0" indent="-336549" defTabSz="309625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3400" dirty="0" smtClean="0">
                <a:solidFill>
                  <a:schemeClr val="bg1">
                    <a:lumMod val="75000"/>
                  </a:schemeClr>
                </a:solidFill>
              </a:rPr>
              <a:t>Goede contacten tussen ouders en school</a:t>
            </a:r>
          </a:p>
          <a:p>
            <a:pPr marL="336549" lvl="0" indent="-336549" defTabSz="309625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3400" dirty="0" smtClean="0">
                <a:solidFill>
                  <a:schemeClr val="bg1">
                    <a:lumMod val="75000"/>
                  </a:schemeClr>
                </a:solidFill>
              </a:rPr>
              <a:t>Initiatieven van de ouders zelf</a:t>
            </a:r>
          </a:p>
          <a:p>
            <a:pPr marL="336549" lvl="0" indent="-336549" defTabSz="309625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3200" dirty="0" smtClean="0">
                <a:solidFill>
                  <a:schemeClr val="bg1">
                    <a:lumMod val="75000"/>
                  </a:schemeClr>
                </a:solidFill>
              </a:rPr>
              <a:t>…</a:t>
            </a:r>
            <a:endParaRPr sz="3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/>
          </p:cNvSpPr>
          <p:nvPr>
            <p:ph type="title"/>
          </p:nvPr>
        </p:nvSpPr>
        <p:spPr>
          <a:xfrm>
            <a:off x="1270000" y="531340"/>
            <a:ext cx="10464800" cy="128373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nl-BE" sz="7200" u="sng" dirty="0" smtClean="0">
                <a:solidFill>
                  <a:schemeClr val="bg1">
                    <a:lumMod val="75000"/>
                  </a:schemeClr>
                </a:solidFill>
              </a:rPr>
              <a:t>N</a:t>
            </a:r>
            <a:r>
              <a:rPr sz="7200" u="sng" dirty="0" err="1" smtClean="0">
                <a:solidFill>
                  <a:schemeClr val="bg1">
                    <a:lumMod val="75000"/>
                  </a:schemeClr>
                </a:solidFill>
              </a:rPr>
              <a:t>adelen</a:t>
            </a:r>
            <a:r>
              <a:rPr lang="nl-BE" sz="7200" u="sng" dirty="0" smtClean="0">
                <a:solidFill>
                  <a:schemeClr val="bg1">
                    <a:lumMod val="75000"/>
                  </a:schemeClr>
                </a:solidFill>
              </a:rPr>
              <a:t>/valkuilen</a:t>
            </a:r>
            <a:endParaRPr sz="7200" u="sng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1" name="Shape 131"/>
          <p:cNvSpPr>
            <a:spLocks noGrp="1"/>
          </p:cNvSpPr>
          <p:nvPr>
            <p:ph type="body" idx="1"/>
          </p:nvPr>
        </p:nvSpPr>
        <p:spPr>
          <a:xfrm>
            <a:off x="1270000" y="911483"/>
            <a:ext cx="10464800" cy="5715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87350" lvl="0" indent="-387350" defTabSz="356362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3400" dirty="0" smtClean="0">
                <a:solidFill>
                  <a:schemeClr val="bg1">
                    <a:lumMod val="75000"/>
                  </a:schemeClr>
                </a:solidFill>
              </a:rPr>
              <a:t>Gevaar voor </a:t>
            </a:r>
            <a:r>
              <a:rPr lang="nl-BE" sz="3400" dirty="0" err="1" smtClean="0">
                <a:solidFill>
                  <a:schemeClr val="bg1">
                    <a:lumMod val="75000"/>
                  </a:schemeClr>
                </a:solidFill>
              </a:rPr>
              <a:t>overbevraging</a:t>
            </a:r>
            <a:r>
              <a:rPr lang="nl-BE" sz="3400" dirty="0" smtClean="0">
                <a:solidFill>
                  <a:schemeClr val="bg1">
                    <a:lumMod val="75000"/>
                  </a:schemeClr>
                </a:solidFill>
              </a:rPr>
              <a:t> van ouders</a:t>
            </a:r>
            <a:endParaRPr sz="3400" dirty="0">
              <a:solidFill>
                <a:schemeClr val="bg1">
                  <a:lumMod val="75000"/>
                </a:schemeClr>
              </a:solidFill>
            </a:endParaRPr>
          </a:p>
          <a:p>
            <a:pPr marL="387350" lvl="0" indent="-387350" defTabSz="356362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3400" dirty="0" smtClean="0">
                <a:solidFill>
                  <a:schemeClr val="bg1">
                    <a:lumMod val="75000"/>
                  </a:schemeClr>
                </a:solidFill>
              </a:rPr>
              <a:t>Arbeids- en tijdsintensief</a:t>
            </a:r>
            <a:r>
              <a:rPr sz="3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sz="3400" dirty="0">
              <a:solidFill>
                <a:schemeClr val="bg1">
                  <a:lumMod val="75000"/>
                </a:schemeClr>
              </a:solidFill>
            </a:endParaRPr>
          </a:p>
          <a:p>
            <a:pPr marL="387350" lvl="0" indent="-387350" defTabSz="356362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3400" dirty="0" smtClean="0">
                <a:solidFill>
                  <a:schemeClr val="bg1">
                    <a:lumMod val="75000"/>
                  </a:schemeClr>
                </a:solidFill>
              </a:rPr>
              <a:t>Ouders die zelf grenzen willen bepalen en verleggen </a:t>
            </a:r>
            <a:endParaRPr sz="3400" dirty="0">
              <a:solidFill>
                <a:schemeClr val="bg1">
                  <a:lumMod val="75000"/>
                </a:schemeClr>
              </a:solidFill>
            </a:endParaRPr>
          </a:p>
          <a:p>
            <a:pPr marL="387350" lvl="0" indent="-387350" defTabSz="356362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nl-BE" sz="2806" dirty="0" smtClean="0">
                <a:solidFill>
                  <a:schemeClr val="bg1">
                    <a:lumMod val="75000"/>
                  </a:schemeClr>
                </a:solidFill>
              </a:rPr>
              <a:t>..</a:t>
            </a:r>
            <a:r>
              <a:rPr sz="2806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sz="2806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aphPaper">
  <a:themeElements>
    <a:clrScheme name="GraphPaper">
      <a:dk1>
        <a:srgbClr val="004385"/>
      </a:dk1>
      <a:lt1>
        <a:srgbClr val="858585"/>
      </a:lt1>
      <a:dk2>
        <a:srgbClr val="5A554C"/>
      </a:dk2>
      <a:lt2>
        <a:srgbClr val="D8D7D7"/>
      </a:lt2>
      <a:accent1>
        <a:srgbClr val="3E93D7"/>
      </a:accent1>
      <a:accent2>
        <a:srgbClr val="67AB3C"/>
      </a:accent2>
      <a:accent3>
        <a:srgbClr val="D5A530"/>
      </a:accent3>
      <a:accent4>
        <a:srgbClr val="E17B2E"/>
      </a:accent4>
      <a:accent5>
        <a:srgbClr val="CC487C"/>
      </a:accent5>
      <a:accent6>
        <a:srgbClr val="4D45AC"/>
      </a:accent6>
      <a:hlink>
        <a:srgbClr val="0000FF"/>
      </a:hlink>
      <a:folHlink>
        <a:srgbClr val="FF00FF"/>
      </a:folHlink>
    </a:clrScheme>
    <a:fontScheme name="GraphPaper">
      <a:majorFont>
        <a:latin typeface="Marker Felt"/>
        <a:ea typeface="Marker Felt"/>
        <a:cs typeface="Marker Felt"/>
      </a:majorFont>
      <a:minorFont>
        <a:latin typeface="Marker Felt"/>
        <a:ea typeface="Marker Felt"/>
        <a:cs typeface="Marker Felt"/>
      </a:minorFont>
    </a:fontScheme>
    <a:fmtScheme name="GraphPape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97EB">
            <a:alpha val="62000"/>
          </a:srgbClr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Marker Fel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75B1D4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858585"/>
            </a:solidFill>
            <a:effectLst/>
            <a:uFillTx/>
            <a:latin typeface="+mn-lt"/>
            <a:ea typeface="+mn-ea"/>
            <a:cs typeface="+mn-cs"/>
            <a:sym typeface="Marker Fel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GraphPaper">
  <a:themeElements>
    <a:clrScheme name="GraphPaper">
      <a:dk1>
        <a:srgbClr val="000000"/>
      </a:dk1>
      <a:lt1>
        <a:srgbClr val="FFFFFF"/>
      </a:lt1>
      <a:dk2>
        <a:srgbClr val="5A554C"/>
      </a:dk2>
      <a:lt2>
        <a:srgbClr val="D8D7D7"/>
      </a:lt2>
      <a:accent1>
        <a:srgbClr val="3E93D7"/>
      </a:accent1>
      <a:accent2>
        <a:srgbClr val="67AB3C"/>
      </a:accent2>
      <a:accent3>
        <a:srgbClr val="D5A530"/>
      </a:accent3>
      <a:accent4>
        <a:srgbClr val="E17B2E"/>
      </a:accent4>
      <a:accent5>
        <a:srgbClr val="CC487C"/>
      </a:accent5>
      <a:accent6>
        <a:srgbClr val="4D45AC"/>
      </a:accent6>
      <a:hlink>
        <a:srgbClr val="0000FF"/>
      </a:hlink>
      <a:folHlink>
        <a:srgbClr val="FF00FF"/>
      </a:folHlink>
    </a:clrScheme>
    <a:fontScheme name="GraphPaper">
      <a:majorFont>
        <a:latin typeface="Marker Felt"/>
        <a:ea typeface="Marker Felt"/>
        <a:cs typeface="Marker Felt"/>
      </a:majorFont>
      <a:minorFont>
        <a:latin typeface="Marker Felt"/>
        <a:ea typeface="Marker Felt"/>
        <a:cs typeface="Marker Felt"/>
      </a:minorFont>
    </a:fontScheme>
    <a:fmtScheme name="GraphPape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97EB">
            <a:alpha val="62000"/>
          </a:srgbClr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Marker Fel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75B1D4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858585"/>
            </a:solidFill>
            <a:effectLst/>
            <a:uFillTx/>
            <a:latin typeface="+mn-lt"/>
            <a:ea typeface="+mn-ea"/>
            <a:cs typeface="+mn-cs"/>
            <a:sym typeface="Marker Fel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224</Words>
  <Application>Microsoft Office PowerPoint</Application>
  <PresentationFormat>Aangepast</PresentationFormat>
  <Paragraphs>68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GraphPaper</vt:lpstr>
      <vt:lpstr>Basisschool  Sint-Camillus</vt:lpstr>
      <vt:lpstr>Context</vt:lpstr>
      <vt:lpstr>Ouderparticipatie:  </vt:lpstr>
      <vt:lpstr>PowerPoint-presentatie</vt:lpstr>
      <vt:lpstr>PowerPoint-presentatie</vt:lpstr>
      <vt:lpstr>PowerPoint-presentatie</vt:lpstr>
      <vt:lpstr>PowerPoint-presentatie</vt:lpstr>
      <vt:lpstr>voordelen</vt:lpstr>
      <vt:lpstr>Nadelen/valkuilen</vt:lpstr>
      <vt:lpstr>Voorwaarden om te slagen?</vt:lpstr>
      <vt:lpstr>Zijn er nog vragen?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Basisschool  Sint-Camillus</dc:title>
  <dc:creator>directie</dc:creator>
  <cp:lastModifiedBy>Hilde Van Overmeire</cp:lastModifiedBy>
  <cp:revision>37</cp:revision>
  <cp:lastPrinted>2015-03-19T09:43:03Z</cp:lastPrinted>
  <dcterms:modified xsi:type="dcterms:W3CDTF">2015-03-30T07:52:41Z</dcterms:modified>
</cp:coreProperties>
</file>